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8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  <p:sldId id="273" r:id="rId20"/>
    <p:sldId id="274" r:id="rId21"/>
    <p:sldId id="275" r:id="rId22"/>
    <p:sldId id="279" r:id="rId23"/>
    <p:sldId id="281" r:id="rId24"/>
    <p:sldId id="278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4" autoAdjust="0"/>
  </p:normalViewPr>
  <p:slideViewPr>
    <p:cSldViewPr>
      <p:cViewPr varScale="1">
        <p:scale>
          <a:sx n="42" d="100"/>
          <a:sy n="4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D23AA2-130D-413B-A4B3-3BD219E2020B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63EF17-A5C5-471D-8E54-6A7ECA1F3C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Овощи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Дидактическое обеспечение занятий по развитию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0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протоколы род. собр\морк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466975"/>
            <a:ext cx="636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9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протоколы род. собр\пе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133475"/>
            <a:ext cx="27305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6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протоколы род. собр\картоф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-24765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6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протоколы род. собр\баклаж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-360363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0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протоколы род. собр\петр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0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протоколы род. собр\Редис красный Изр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9" y="69269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8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протоколы род. собр\реп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33" y="764704"/>
            <a:ext cx="5715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9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протоколы род. собр\свек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873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9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протоколы род. собр\горо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05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9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протоколы род. собр\броко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096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8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протоколы род. собр\ово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247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7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протоколы род. собр\тык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601788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0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протоколы род. собр\чесно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4644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24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протоколы род. собр\помид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92696"/>
            <a:ext cx="90011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27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копаем картош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4664"/>
            <a:ext cx="6552728" cy="61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протоколы род. собр\лето ого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20001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7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протоколы род. собр\речевая 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849" y="157163"/>
            <a:ext cx="9525001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89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протоколы род. собр\много загад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7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протоколы род. собр\загад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7920880" cy="61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0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протоколы род. собр\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протоколы род. собр\расск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1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протоколы род. собр\огоро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168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протоколы род. собр\пла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967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1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протоколы род. собр\Vanila-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07" y="2492896"/>
            <a:ext cx="447119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0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ротоколы род. собр\ogu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15201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протоколы род. собр\кабач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17391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протоколы род. собр\капуст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363" y="-762000"/>
            <a:ext cx="9525001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9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протоколы род. собр\л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158432" cy="41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6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7</Words>
  <Application>Microsoft Office PowerPoint</Application>
  <PresentationFormat>Экран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Остин</vt:lpstr>
      <vt:lpstr>Овощи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Home</dc:creator>
  <cp:lastModifiedBy>Home</cp:lastModifiedBy>
  <cp:revision>6</cp:revision>
  <dcterms:created xsi:type="dcterms:W3CDTF">2015-09-26T17:46:14Z</dcterms:created>
  <dcterms:modified xsi:type="dcterms:W3CDTF">2015-09-26T19:14:17Z</dcterms:modified>
</cp:coreProperties>
</file>