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2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4164557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382368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4255001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1376631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8908515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3468932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1507871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0771337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0496477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5086578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8875806"/>
      </p:ext>
    </p:extLst>
  </p:cSld>
  <p:clrMapOvr>
    <a:masterClrMapping/>
  </p:clrMapOvr>
  <p:transition spd="med">
    <p:randomBar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2AAD-3FF9-4E5B-94AC-B799A962CF2A}" type="datetimeFigureOut">
              <a:rPr lang="ru-RU" smtClean="0"/>
              <a:pPr/>
              <a:t>29.04.2013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266D-8020-40AA-951A-381EFFD7E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218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9137980" cy="6858000"/>
          </a:xfrm>
        </p:spPr>
        <p:txBody>
          <a:bodyPr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14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stral" pitchFamily="66" charset="0"/>
            </a:endParaRPr>
          </a:p>
          <a:p>
            <a:r>
              <a:rPr lang="ru-RU" sz="3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ПРОЕКТ </a:t>
            </a:r>
          </a:p>
          <a:p>
            <a:r>
              <a:rPr lang="ru-RU" sz="3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stral" pitchFamily="66" charset="0"/>
              </a:rPr>
              <a:t>Проводы зимы</a:t>
            </a:r>
          </a:p>
          <a:p>
            <a:r>
              <a:rPr lang="ru-RU" sz="2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Младшая группа</a:t>
            </a:r>
            <a:endParaRPr lang="ru-RU" sz="1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2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2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5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5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sz="5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</a:t>
            </a:r>
          </a:p>
          <a:p>
            <a:r>
              <a:rPr lang="ru-RU" sz="5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</a:t>
            </a:r>
            <a:r>
              <a:rPr lang="ru-RU" sz="6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Составитель:</a:t>
            </a:r>
          </a:p>
          <a:p>
            <a:r>
              <a:rPr lang="ru-RU" sz="6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  </a:t>
            </a:r>
          </a:p>
          <a:p>
            <a:r>
              <a:rPr lang="ru-RU" sz="6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                       Воспитатель МБДОУ </a:t>
            </a:r>
            <a:r>
              <a:rPr lang="ru-RU" sz="6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6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/с №27Досмухамедова Н.Г. </a:t>
            </a:r>
          </a:p>
          <a:p>
            <a:endParaRPr lang="ru-RU" sz="6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4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9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ВОРКУТА  2013</a:t>
            </a:r>
          </a:p>
          <a:p>
            <a:pPr algn="r"/>
            <a:endParaRPr lang="ru-RU" sz="5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363218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 родителями: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44384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Подготовка наглядной информации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 мамой, с папой вечерком»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Оформление тематических выставок: «Сказки, рассказанные на ночь», «Колыбельная для малышей».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Побуждение родителей организовывать семейные посещения исторических и краеведческих музеев.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Привлечение родителей к подготовке и оформлении фольклорного праздника « Масленица»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Мастер – класс «Крестьянская кукла - скрутка» (изготовление коми тряпичной куклы скрутки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ткани.</a:t>
            </a:r>
            <a:endParaRPr lang="ru-RU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39217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8" cy="6857999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этап. Заключительный.</a:t>
            </a:r>
            <a:endParaRPr lang="ru-RU" sz="2800" b="1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u="sng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u="sng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Формы реализации проекта: </a:t>
            </a:r>
            <a:endParaRPr lang="en-US" sz="2400" b="1" i="1" u="sng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Непосредственная образовательная деятельность,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Совместная деятельность с детьми,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Составление сценария праздника,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Взаимодействие с родителями.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2400" u="sng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     </a:t>
            </a:r>
            <a:r>
              <a:rPr lang="en-US" sz="2400" u="sng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фольклорный праздник « Масленица»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ru-RU" sz="2400" b="1" dirty="0" smtClean="0">
              <a:ln w="1143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600840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 fontScale="925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ru-RU" sz="4200" b="1" u="sng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Вид проекта: </a:t>
            </a:r>
            <a:r>
              <a:rPr lang="ru-RU" sz="4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познавательно-исследовательский</a:t>
            </a:r>
          </a:p>
          <a:p>
            <a:pPr algn="l"/>
            <a:r>
              <a:rPr lang="ru-RU" sz="4200" b="1" u="sng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Участники проекта: </a:t>
            </a:r>
            <a:r>
              <a:rPr lang="ru-RU" sz="4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дети 2 </a:t>
            </a:r>
            <a:r>
              <a:rPr lang="ru-RU" sz="4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мл.гр</a:t>
            </a:r>
            <a:r>
              <a:rPr lang="ru-RU" sz="4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, педагоги, родители.</a:t>
            </a:r>
          </a:p>
          <a:p>
            <a:pPr algn="l"/>
            <a:r>
              <a:rPr lang="ru-RU" sz="4200" b="1" u="sng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Сроки реализации: </a:t>
            </a:r>
            <a:r>
              <a:rPr lang="ru-RU" sz="4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1 неделя: (с 15.04.-19.04.)</a:t>
            </a:r>
          </a:p>
          <a:p>
            <a:pPr algn="l"/>
            <a:r>
              <a:rPr lang="ru-RU" sz="4200" b="1" u="sng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Цель: дать детям представления о времени года «весна», создавать у детей радостное настроение посредством привлечения к праздничным мероприятиям.</a:t>
            </a:r>
            <a:endParaRPr lang="ru-RU" sz="42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abriola" pitchFamily="82" charset="0"/>
            </a:endParaRPr>
          </a:p>
          <a:p>
            <a:pPr algn="l"/>
            <a:r>
              <a:rPr lang="ru-RU" sz="4200" b="1" u="sng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Результат</a:t>
            </a:r>
            <a:r>
              <a:rPr lang="ru-RU" sz="4200" b="1" u="sng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ru-RU" sz="4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фольклорный праздник «Масленица»</a:t>
            </a:r>
            <a:endParaRPr lang="ru-RU" sz="42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abriola" pitchFamily="82" charset="0"/>
            </a:endParaRPr>
          </a:p>
          <a:p>
            <a:pPr algn="l"/>
            <a:endParaRPr lang="ru-RU" b="1" i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/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956042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2" cy="6408712"/>
          </a:xfrm>
        </p:spPr>
        <p:txBody>
          <a:bodyPr>
            <a:normAutofit fontScale="92500" lnSpcReduction="10000"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u="sng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Этапы реализации проекта:</a:t>
            </a:r>
          </a:p>
          <a:p>
            <a:r>
              <a:rPr lang="ru-RU" sz="5400" b="1" u="sng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1 этап- Подготовительный.</a:t>
            </a:r>
            <a:endParaRPr lang="ru-RU" sz="5400" b="1" u="sng" dirty="0">
              <a:ln w="11430"/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  <a:p>
            <a:pPr algn="l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1.Подобрать метод.  литературу  по теме.</a:t>
            </a:r>
          </a:p>
          <a:p>
            <a:pPr algn="l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2.Создать развивающую среду в группе (выставка изделий  «Русской избы», картины для рассматривания, настольные игры.</a:t>
            </a:r>
          </a:p>
          <a:p>
            <a:pPr algn="l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3.Подобрать Коми старинные детские игры.</a:t>
            </a:r>
          </a:p>
          <a:p>
            <a:pPr algn="l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4.Подготовить необходимое оборудование и материалы для продуктивной деятельности детей.</a:t>
            </a:r>
          </a:p>
          <a:p>
            <a:pPr algn="l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5.Подобрать произведения устного народного творчества для чтения и заучивания.</a:t>
            </a:r>
            <a:endParaRPr lang="ru-RU" sz="3600" b="1" dirty="0">
              <a:ln w="11430"/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  <a:p>
            <a:pPr algn="l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398882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00" y="332656"/>
            <a:ext cx="8676464" cy="652534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2 этап –Основной:</a:t>
            </a:r>
          </a:p>
          <a:p>
            <a:pPr algn="l"/>
            <a:endParaRPr lang="ru-RU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  <a:p>
            <a:pPr algn="l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412776"/>
          <a:ext cx="6096000" cy="810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образовательной</a:t>
                      </a:r>
                      <a:r>
                        <a:rPr lang="ru-RU" baseline="0" dirty="0" smtClean="0"/>
                        <a:t>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Знакомство</a:t>
                      </a:r>
                      <a:r>
                        <a:rPr lang="ru-RU" baseline="0" dirty="0" smtClean="0"/>
                        <a:t> с русской избой.</a:t>
                      </a:r>
                    </a:p>
                    <a:p>
                      <a:r>
                        <a:rPr lang="ru-RU" baseline="0" dirty="0" smtClean="0"/>
                        <a:t>Встреча праздника.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-создание игровой мотивации «Бабушка </a:t>
                      </a:r>
                      <a:r>
                        <a:rPr lang="ru-RU" sz="1400" dirty="0" err="1" smtClean="0"/>
                        <a:t>Варварушка</a:t>
                      </a:r>
                      <a:r>
                        <a:rPr lang="ru-RU" sz="1400" dirty="0" smtClean="0"/>
                        <a:t>- хозяйка избы,</a:t>
                      </a:r>
                      <a:r>
                        <a:rPr lang="ru-RU" sz="1400" baseline="0" dirty="0" smtClean="0"/>
                        <a:t> кот Васька- обитатель избы»</a:t>
                      </a:r>
                    </a:p>
                    <a:p>
                      <a:r>
                        <a:rPr lang="ru-RU" sz="1400" baseline="0" dirty="0" smtClean="0"/>
                        <a:t>-беседа «Домашняя утварь»</a:t>
                      </a:r>
                    </a:p>
                    <a:p>
                      <a:r>
                        <a:rPr lang="ru-RU" sz="1400" baseline="0" dirty="0" smtClean="0"/>
                        <a:t>-рассматривание иллюстраций «Изба»</a:t>
                      </a:r>
                    </a:p>
                    <a:p>
                      <a:r>
                        <a:rPr lang="ru-RU" sz="1400" baseline="0" dirty="0" smtClean="0"/>
                        <a:t>-беседа « Что за праздник Масленица»</a:t>
                      </a:r>
                    </a:p>
                    <a:p>
                      <a:r>
                        <a:rPr lang="ru-RU" sz="1400" dirty="0" smtClean="0"/>
                        <a:t>-познавательно- исследовательская</a:t>
                      </a:r>
                      <a:r>
                        <a:rPr lang="ru-RU" sz="1400" baseline="0" dirty="0" smtClean="0"/>
                        <a:t> деятельность (отгадывание загадок)</a:t>
                      </a:r>
                    </a:p>
                    <a:p>
                      <a:r>
                        <a:rPr lang="ru-RU" sz="1400" baseline="0" dirty="0" smtClean="0"/>
                        <a:t>-подвижные игры с имитацией движений « Кошки-мышки», «Котята –потягиваются»</a:t>
                      </a:r>
                    </a:p>
                    <a:p>
                      <a:r>
                        <a:rPr lang="ru-RU" sz="1400" baseline="0" dirty="0" smtClean="0"/>
                        <a:t>-хороводный танец         «Каравай»</a:t>
                      </a:r>
                    </a:p>
                    <a:p>
                      <a:r>
                        <a:rPr lang="ru-RU" sz="1400" baseline="0" dirty="0" smtClean="0"/>
                        <a:t>-Сюжетная игра</a:t>
                      </a:r>
                    </a:p>
                    <a:p>
                      <a:r>
                        <a:rPr lang="ru-RU" sz="1400" baseline="0" dirty="0" smtClean="0"/>
                        <a:t> « Напоим кукол чаем»</a:t>
                      </a:r>
                    </a:p>
                    <a:p>
                      <a:r>
                        <a:rPr lang="ru-RU" sz="1400" baseline="0" dirty="0" smtClean="0"/>
                        <a:t>-изготовление бревенчатого домика из пластилина.</a:t>
                      </a:r>
                    </a:p>
                    <a:p>
                      <a:r>
                        <a:rPr lang="ru-RU" sz="1400" baseline="0" dirty="0" smtClean="0"/>
                        <a:t>-выставка работ </a:t>
                      </a:r>
                    </a:p>
                    <a:p>
                      <a:r>
                        <a:rPr lang="ru-RU" sz="1400" baseline="0" dirty="0" smtClean="0"/>
                        <a:t>« Бревенчатая изба»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400" dirty="0" smtClean="0"/>
                        <a:t>познакомить с предметами быта в избе,</a:t>
                      </a:r>
                      <a:r>
                        <a:rPr lang="ru-RU" sz="1400" baseline="0" dirty="0" smtClean="0"/>
                        <a:t> их назначением.</a:t>
                      </a:r>
                    </a:p>
                    <a:p>
                      <a:r>
                        <a:rPr lang="ru-RU" sz="1400" baseline="0" dirty="0" smtClean="0"/>
                        <a:t>-познакомить детей с русским народным праздником- Масленицей, традициями, обычаями, расширять кругозор детей.</a:t>
                      </a:r>
                    </a:p>
                    <a:p>
                      <a:r>
                        <a:rPr lang="ru-RU" sz="1400" baseline="0" dirty="0" smtClean="0"/>
                        <a:t>-активизировать познавательную деятельность  расширяя  словарный запас новыми словами.</a:t>
                      </a:r>
                    </a:p>
                    <a:p>
                      <a:r>
                        <a:rPr lang="ru-RU" sz="1400" baseline="0" dirty="0" smtClean="0"/>
                        <a:t>-совершенствовать движения, навыки, умения бегать врассыпную.</a:t>
                      </a:r>
                    </a:p>
                    <a:p>
                      <a:r>
                        <a:rPr lang="ru-RU" sz="1400" baseline="0" dirty="0" smtClean="0"/>
                        <a:t>-развивать умение выбирать из названных предметов содержание своей лепки, самостоятельность , творческие способности.</a:t>
                      </a:r>
                    </a:p>
                    <a:p>
                      <a:r>
                        <a:rPr lang="ru-RU" sz="1400" baseline="0" dirty="0" smtClean="0"/>
                        <a:t>-учить танцевать соответственно темпу и характеру музыки, водить плавный хоровод.</a:t>
                      </a:r>
                    </a:p>
                    <a:p>
                      <a:endParaRPr lang="ru-RU" sz="1400" baseline="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3956042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017" y="-3448"/>
            <a:ext cx="9143998" cy="703284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3500" b="1" dirty="0" smtClean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  <a:p>
            <a:pPr algn="l"/>
            <a:endParaRPr lang="ru-RU" sz="1400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  <a:p>
            <a:pPr algn="l"/>
            <a:endParaRPr lang="ru-RU" b="1" dirty="0">
              <a:ln w="11430"/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476672"/>
          <a:ext cx="6096000" cy="868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образовательной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«Спи, младенец мой прекрасный.</a:t>
                      </a:r>
                    </a:p>
                    <a:p>
                      <a:r>
                        <a:rPr lang="ru-RU" sz="1800" dirty="0" smtClean="0"/>
                        <a:t>Баюшки-баю……» 2</a:t>
                      </a:r>
                      <a:r>
                        <a:rPr lang="ru-RU" sz="1800" baseline="0" dirty="0" smtClean="0"/>
                        <a:t> день </a:t>
                      </a:r>
                      <a:r>
                        <a:rPr lang="ru-RU" sz="1800" baseline="0" dirty="0" err="1" smtClean="0"/>
                        <a:t>праздника-заигрыш</a:t>
                      </a:r>
                      <a:endParaRPr lang="ru-RU" sz="1800" baseline="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-создание игровой ситуации « Бабушка </a:t>
                      </a:r>
                      <a:r>
                        <a:rPr lang="ru-RU" sz="1400" dirty="0" err="1" smtClean="0"/>
                        <a:t>Варварушка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r>
                        <a:rPr lang="ru-RU" sz="1400" dirty="0" smtClean="0"/>
                        <a:t>-рассматривание колыбельки,</a:t>
                      </a:r>
                      <a:r>
                        <a:rPr lang="ru-RU" sz="1400" baseline="0" dirty="0" smtClean="0"/>
                        <a:t> фотографий детей, когда они были младенцами.</a:t>
                      </a:r>
                    </a:p>
                    <a:p>
                      <a:r>
                        <a:rPr lang="ru-RU" sz="1400" baseline="0" dirty="0" smtClean="0"/>
                        <a:t>-рассказ воспитателя «Зачем нужны колыбельные песенки»</a:t>
                      </a:r>
                    </a:p>
                    <a:p>
                      <a:r>
                        <a:rPr lang="ru-RU" sz="1400" baseline="0" dirty="0" smtClean="0"/>
                        <a:t>-прослушивание колыбельных песен.</a:t>
                      </a:r>
                    </a:p>
                    <a:p>
                      <a:r>
                        <a:rPr lang="ru-RU" sz="1400" baseline="0" dirty="0" smtClean="0"/>
                        <a:t>-совместное пение колыбельных песен.</a:t>
                      </a:r>
                    </a:p>
                    <a:p>
                      <a:r>
                        <a:rPr lang="ru-RU" sz="1400" baseline="0" dirty="0" smtClean="0"/>
                        <a:t>-игра малой подвижности «Покачай куклу»</a:t>
                      </a:r>
                    </a:p>
                    <a:p>
                      <a:r>
                        <a:rPr lang="ru-RU" sz="1400" baseline="0" dirty="0" smtClean="0"/>
                        <a:t>- Изготовление из соломы чучела Масленицы</a:t>
                      </a:r>
                    </a:p>
                    <a:p>
                      <a:r>
                        <a:rPr lang="ru-RU" sz="1400" baseline="0" dirty="0" smtClean="0"/>
                        <a:t>-игровая ситуация «Покачай куклу»</a:t>
                      </a:r>
                    </a:p>
                    <a:p>
                      <a:r>
                        <a:rPr lang="ru-RU" sz="1400" baseline="0" dirty="0" smtClean="0"/>
                        <a:t>-рассматривание изделий выполненных или  украшенных  лоскутной аппликацией (одеяло, салфетка)</a:t>
                      </a:r>
                    </a:p>
                    <a:p>
                      <a:r>
                        <a:rPr lang="ru-RU" sz="1400" baseline="0" dirty="0" smtClean="0"/>
                        <a:t>-познавательно –исследовательская  деятельность отгадывание загадок (постельные принадлежности)</a:t>
                      </a:r>
                    </a:p>
                    <a:p>
                      <a:r>
                        <a:rPr lang="ru-RU" sz="1400" baseline="0" dirty="0" smtClean="0"/>
                        <a:t>-проблемная ситуация «Уложим куклу  спать»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-познакомить со старинным предметом «колыбелькой», активизировать в речи детей слова </a:t>
                      </a:r>
                      <a:r>
                        <a:rPr lang="ru-RU" sz="1400" dirty="0" err="1" smtClean="0"/>
                        <a:t>колыбелька,зыбка</a:t>
                      </a:r>
                      <a:r>
                        <a:rPr lang="ru-RU" sz="1400" dirty="0" smtClean="0"/>
                        <a:t>, люлька.</a:t>
                      </a:r>
                    </a:p>
                    <a:p>
                      <a:r>
                        <a:rPr lang="ru-RU" sz="1400" dirty="0" smtClean="0"/>
                        <a:t>-поощрять участие детей в совместных</a:t>
                      </a:r>
                      <a:r>
                        <a:rPr lang="ru-RU" sz="1400" baseline="0" dirty="0" smtClean="0"/>
                        <a:t> играх, развивать интерес к различным видам игр</a:t>
                      </a:r>
                    </a:p>
                    <a:p>
                      <a:r>
                        <a:rPr lang="ru-RU" sz="1400" baseline="0" dirty="0" smtClean="0"/>
                        <a:t>-развивать музыкальное восприятие, интерес к колыбельным песням.</a:t>
                      </a:r>
                    </a:p>
                    <a:p>
                      <a:r>
                        <a:rPr lang="ru-RU" sz="1400" baseline="0" dirty="0" smtClean="0"/>
                        <a:t>-познакомить детей с особенностями изготовления чучела из соломы, развивать мышление, мелкую моторику.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закреплять умение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baseline="0" dirty="0" smtClean="0"/>
                        <a:t>снимать одежду соблюдая последовательность, пение колыбельной песенки.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3956042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0"/>
            <a:ext cx="9137981" cy="695739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1400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briola" pitchFamily="8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332656"/>
          <a:ext cx="6096000" cy="826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00007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образовательной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Цели:</a:t>
                      </a:r>
                      <a:endParaRPr lang="ru-RU" dirty="0"/>
                    </a:p>
                  </a:txBody>
                  <a:tcPr/>
                </a:tc>
              </a:tr>
              <a:tr h="264089">
                <a:tc>
                  <a:txBody>
                    <a:bodyPr/>
                    <a:lstStyle/>
                    <a:p>
                      <a:r>
                        <a:rPr lang="ru-RU" dirty="0" smtClean="0"/>
                        <a:t>«В гости к нам пришла Матрёшка…»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3 день праздника</a:t>
                      </a:r>
                    </a:p>
                    <a:p>
                      <a:r>
                        <a:rPr lang="ru-RU" dirty="0" smtClean="0"/>
                        <a:t>«Лакомка»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400" dirty="0" smtClean="0"/>
                        <a:t>беседа о Матрёшке</a:t>
                      </a:r>
                    </a:p>
                    <a:p>
                      <a:r>
                        <a:rPr lang="ru-RU" sz="1400" dirty="0" smtClean="0"/>
                        <a:t>-создание игровой ситуации Матрёшка</a:t>
                      </a:r>
                    </a:p>
                    <a:p>
                      <a:r>
                        <a:rPr lang="ru-RU" sz="1400" dirty="0" smtClean="0"/>
                        <a:t>-рассматривание</a:t>
                      </a:r>
                      <a:r>
                        <a:rPr lang="ru-RU" sz="1400" baseline="0" dirty="0" smtClean="0"/>
                        <a:t> иллюстраций «Коллекции матрёшек»</a:t>
                      </a:r>
                    </a:p>
                    <a:p>
                      <a:r>
                        <a:rPr lang="ru-RU" sz="1400" baseline="0" dirty="0" smtClean="0"/>
                        <a:t>-чтение стихотворения </a:t>
                      </a:r>
                      <a:r>
                        <a:rPr lang="ru-RU" sz="1400" baseline="0" dirty="0" err="1" smtClean="0"/>
                        <a:t>А.Печникова</a:t>
                      </a:r>
                      <a:r>
                        <a:rPr lang="ru-RU" sz="1400" baseline="0" dirty="0" smtClean="0"/>
                        <a:t> «Кукла матрёшка нарядна, красива…….»</a:t>
                      </a:r>
                    </a:p>
                    <a:p>
                      <a:r>
                        <a:rPr lang="ru-RU" sz="1400" baseline="0" dirty="0" smtClean="0"/>
                        <a:t>-роспись плоскостных изображений матрёшек</a:t>
                      </a:r>
                    </a:p>
                    <a:p>
                      <a:r>
                        <a:rPr lang="ru-RU" sz="1400" baseline="0" dirty="0" smtClean="0"/>
                        <a:t>-игра-инсценировка «У матрёшки новоселье» (конструирование домика)</a:t>
                      </a:r>
                    </a:p>
                    <a:p>
                      <a:r>
                        <a:rPr lang="ru-RU" sz="1400" baseline="0" dirty="0" smtClean="0"/>
                        <a:t>-лепка «Ой, блины»</a:t>
                      </a:r>
                    </a:p>
                    <a:p>
                      <a:r>
                        <a:rPr lang="ru-RU" sz="1400" dirty="0" smtClean="0"/>
                        <a:t>-дидактическая игра « Расставь матрёшек по росту»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-прививать  интерес к культуре русского </a:t>
                      </a:r>
                      <a:r>
                        <a:rPr lang="ru-RU" sz="1400" baseline="0" dirty="0" smtClean="0"/>
                        <a:t> и Коми народа через знакомство с устным народным творчеством, с народной игрушкой матрёшкой</a:t>
                      </a:r>
                    </a:p>
                    <a:p>
                      <a:r>
                        <a:rPr lang="ru-RU" sz="1400" baseline="0" dirty="0" smtClean="0"/>
                        <a:t>-формировать понятие из чего она сделана .как украшена</a:t>
                      </a:r>
                    </a:p>
                    <a:p>
                      <a:r>
                        <a:rPr lang="ru-RU" sz="1400" baseline="0" dirty="0" smtClean="0"/>
                        <a:t>-развитие восприимчивости к звукам художественного слова</a:t>
                      </a:r>
                    </a:p>
                    <a:p>
                      <a:r>
                        <a:rPr lang="ru-RU" sz="1400" baseline="0" dirty="0" smtClean="0"/>
                        <a:t>-развивать способность понимать  несложный сюжет инсценировки</a:t>
                      </a:r>
                    </a:p>
                    <a:p>
                      <a:r>
                        <a:rPr lang="ru-RU" sz="1400" baseline="0" dirty="0" smtClean="0"/>
                        <a:t>-развитие художественно-творческих способностей</a:t>
                      </a:r>
                    </a:p>
                    <a:p>
                      <a:r>
                        <a:rPr lang="ru-RU" sz="1400" baseline="0" dirty="0" smtClean="0"/>
                        <a:t>-развивать продуктивную деятельность детей, совершенствовать навыки и умения в рисовании</a:t>
                      </a:r>
                    </a:p>
                    <a:p>
                      <a:r>
                        <a:rPr lang="ru-RU" sz="1400" baseline="0" dirty="0" smtClean="0"/>
                        <a:t>-развитие конструктивных способностей, навыков сооружать постройки</a:t>
                      </a:r>
                    </a:p>
                    <a:p>
                      <a:r>
                        <a:rPr lang="ru-RU" sz="1400" baseline="0" dirty="0" smtClean="0"/>
                        <a:t>-определять пространственное расположение частей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739217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746" y="149188"/>
            <a:ext cx="8988254" cy="65527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endParaRPr lang="ru-RU" sz="1400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620688"/>
          <a:ext cx="6096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образовательной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Дымковская игрушка</a:t>
                      </a:r>
                    </a:p>
                    <a:p>
                      <a:r>
                        <a:rPr lang="ru-RU" dirty="0" smtClean="0"/>
                        <a:t>4 день праздника «Разгуляй»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400" dirty="0" smtClean="0"/>
                        <a:t>создание игровой мотивации «Дымковская игрушка»</a:t>
                      </a:r>
                    </a:p>
                    <a:p>
                      <a:r>
                        <a:rPr lang="ru-RU" sz="1400" dirty="0" smtClean="0"/>
                        <a:t>-рассказ</a:t>
                      </a:r>
                      <a:r>
                        <a:rPr lang="ru-RU" sz="1400" baseline="0" dirty="0" smtClean="0"/>
                        <a:t> воспитателя</a:t>
                      </a:r>
                    </a:p>
                    <a:p>
                      <a:r>
                        <a:rPr lang="ru-RU" sz="1400" baseline="0" dirty="0" smtClean="0"/>
                        <a:t>-экскурсия по выставке дымковских игрушек</a:t>
                      </a:r>
                    </a:p>
                    <a:p>
                      <a:r>
                        <a:rPr lang="ru-RU" sz="1400" baseline="0" dirty="0" smtClean="0"/>
                        <a:t>-чтение стихотворений о дымковской игрушке</a:t>
                      </a:r>
                    </a:p>
                    <a:p>
                      <a:r>
                        <a:rPr lang="ru-RU" sz="1400" baseline="0" dirty="0" smtClean="0"/>
                        <a:t>-выставка детских работ « Путешествие в страну мастеров»</a:t>
                      </a:r>
                    </a:p>
                    <a:p>
                      <a:r>
                        <a:rPr lang="ru-RU" sz="1400" baseline="0" dirty="0" smtClean="0"/>
                        <a:t>-приготовление атрибутов к фольклорному празднику «Масленица»</a:t>
                      </a:r>
                    </a:p>
                    <a:p>
                      <a:endParaRPr lang="ru-RU" sz="1800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-познакомить с дымковской игрушкой ,</a:t>
                      </a:r>
                    </a:p>
                    <a:p>
                      <a:r>
                        <a:rPr lang="ru-RU" sz="1400" dirty="0" smtClean="0"/>
                        <a:t>Особенностями узора</a:t>
                      </a:r>
                    </a:p>
                    <a:p>
                      <a:r>
                        <a:rPr lang="ru-RU" sz="1400" dirty="0" smtClean="0"/>
                        <a:t>-развитие внимание, воспитывать желание рассматривать народные игрушки</a:t>
                      </a:r>
                    </a:p>
                    <a:p>
                      <a:r>
                        <a:rPr lang="ru-RU" sz="1400" dirty="0" smtClean="0"/>
                        <a:t> - понимать настроение, выраженное в народной игрушке</a:t>
                      </a:r>
                    </a:p>
                    <a:p>
                      <a:r>
                        <a:rPr lang="ru-RU" sz="1400" dirty="0" smtClean="0"/>
                        <a:t>- проявлять любознательность, интерес, способность внимательно рассматривать народную игрушку</a:t>
                      </a:r>
                    </a:p>
                    <a:p>
                      <a:r>
                        <a:rPr lang="ru-RU" sz="1400" dirty="0" smtClean="0"/>
                        <a:t> - приобщать к пониманию выразительных средств, изображения (яркий, светлый, цвета- желтый, зеленый) </a:t>
                      </a:r>
                    </a:p>
                    <a:p>
                      <a:r>
                        <a:rPr lang="ru-RU" sz="1400" smtClean="0"/>
                        <a:t>- </a:t>
                      </a:r>
                      <a:r>
                        <a:rPr lang="ru-RU" sz="1400" dirty="0" smtClean="0"/>
                        <a:t>воспитывать бережное отношение к народной игрушке;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739217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784976" cy="662473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1400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620688"/>
          <a:ext cx="6096000" cy="789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00448"/>
                <a:gridCol w="20635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образовательной</a:t>
                      </a:r>
                      <a:r>
                        <a:rPr lang="ru-RU" baseline="0" dirty="0" smtClean="0"/>
                        <a:t>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«Начинаем проводы зимы-</a:t>
                      </a:r>
                    </a:p>
                    <a:p>
                      <a:r>
                        <a:rPr lang="ru-RU" dirty="0" smtClean="0"/>
                        <a:t>и согласно праздничной программе</a:t>
                      </a:r>
                    </a:p>
                    <a:p>
                      <a:r>
                        <a:rPr lang="ru-RU" dirty="0" smtClean="0"/>
                        <a:t>До ворот проводим зиму мы, </a:t>
                      </a:r>
                    </a:p>
                    <a:p>
                      <a:r>
                        <a:rPr lang="ru-RU" dirty="0" smtClean="0"/>
                        <a:t>А</a:t>
                      </a:r>
                      <a:r>
                        <a:rPr lang="ru-RU" baseline="0" dirty="0" smtClean="0"/>
                        <a:t> весна уже не за горами!»</a:t>
                      </a:r>
                    </a:p>
                    <a:p>
                      <a:r>
                        <a:rPr lang="ru-RU" baseline="0" dirty="0" smtClean="0"/>
                        <a:t>5 день праздника</a:t>
                      </a:r>
                    </a:p>
                    <a:p>
                      <a:r>
                        <a:rPr lang="ru-RU" baseline="0" dirty="0" smtClean="0"/>
                        <a:t>«тёщины вечера»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400" dirty="0" smtClean="0"/>
                        <a:t>рассматривание картин </a:t>
                      </a:r>
                      <a:r>
                        <a:rPr lang="ru-RU" sz="1400" dirty="0" err="1" smtClean="0"/>
                        <a:t>Кустодиева</a:t>
                      </a:r>
                      <a:r>
                        <a:rPr lang="ru-RU" sz="1400" baseline="0" dirty="0" smtClean="0"/>
                        <a:t> «Масленица»</a:t>
                      </a:r>
                    </a:p>
                    <a:p>
                      <a:r>
                        <a:rPr lang="ru-RU" sz="1400" baseline="0" dirty="0" smtClean="0"/>
                        <a:t>-поговорка «Не всё коту масленица»</a:t>
                      </a:r>
                    </a:p>
                    <a:p>
                      <a:r>
                        <a:rPr lang="ru-RU" sz="1400" baseline="0" dirty="0" smtClean="0"/>
                        <a:t>-заучивание поговорок про Масленицу, стихотворение  «Масленица»</a:t>
                      </a:r>
                    </a:p>
                    <a:p>
                      <a:r>
                        <a:rPr lang="ru-RU" sz="1400" baseline="0" dirty="0" smtClean="0"/>
                        <a:t>-разучивание масленичных </a:t>
                      </a:r>
                      <a:r>
                        <a:rPr lang="ru-RU" sz="1400" baseline="0" dirty="0" err="1" smtClean="0"/>
                        <a:t>закличек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r>
                        <a:rPr lang="ru-RU" sz="1400" baseline="0" dirty="0" smtClean="0"/>
                        <a:t>-прослушивание русских народных песен</a:t>
                      </a:r>
                    </a:p>
                    <a:p>
                      <a:r>
                        <a:rPr lang="ru-RU" sz="1400" baseline="0" dirty="0" smtClean="0"/>
                        <a:t>-изготовление праздничной скатерти</a:t>
                      </a:r>
                    </a:p>
                    <a:p>
                      <a:r>
                        <a:rPr lang="ru-RU" sz="1400" baseline="0" dirty="0" smtClean="0"/>
                        <a:t>-фольклорный праздник «Масленица»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400" dirty="0" smtClean="0"/>
                        <a:t>познакомить детей с художественным творчеством, дать представления о праздновании Масленицы на Руси</a:t>
                      </a:r>
                    </a:p>
                    <a:p>
                      <a:r>
                        <a:rPr lang="ru-RU" sz="1400" dirty="0" smtClean="0"/>
                        <a:t>-развивать воображение, эстетическое восприятие</a:t>
                      </a:r>
                    </a:p>
                    <a:p>
                      <a:r>
                        <a:rPr lang="ru-RU" sz="1400" dirty="0" smtClean="0"/>
                        <a:t>-закреплять умение чувствовать музыку, передавать</a:t>
                      </a:r>
                      <a:r>
                        <a:rPr lang="ru-RU" sz="1400" baseline="0" dirty="0" smtClean="0"/>
                        <a:t> характер музыки в движениях и игре, продолжать инсценировать знакомые песенки, воспитывать интерес к народному творчеству.</a:t>
                      </a:r>
                    </a:p>
                    <a:p>
                      <a:r>
                        <a:rPr lang="ru-RU" sz="1400" baseline="0" dirty="0" smtClean="0"/>
                        <a:t>-развитие творчества, воображения, чередовать элементы по цвету, формировать умение по образцу, собирать из частей целое.</a:t>
                      </a:r>
                    </a:p>
                    <a:p>
                      <a:r>
                        <a:rPr lang="ru-RU" sz="1400" baseline="0" dirty="0" smtClean="0"/>
                        <a:t>-доставить удовольствие от совместной творческой деятельности со взрослыми и сверстниками.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739217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640960" cy="648072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Образовательная деятельность в ходе  режимных моментов:</a:t>
            </a:r>
          </a:p>
          <a:p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В помещении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:  использование фольклорных произведений в ходе всех режимных моментов (песенки, </a:t>
            </a:r>
            <a:r>
              <a:rPr lang="ru-RU" sz="3600" b="1" dirty="0" err="1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потешки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, считалочки, пословицы).</a:t>
            </a:r>
          </a:p>
          <a:p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На прогулке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: лепка поделок из снега.</a:t>
            </a:r>
          </a:p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Русские  и Коми народные  подвижные игры.</a:t>
            </a:r>
          </a:p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Чтение </a:t>
            </a:r>
            <a:r>
              <a:rPr lang="ru-RU" sz="3600" b="1" dirty="0" err="1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закличек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 в которых дети зовут весну («Иди весна, иди, красна….»)</a:t>
            </a:r>
          </a:p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Отгадывание загадок , чтение стихов.</a:t>
            </a:r>
          </a:p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Проговаривание примет о весне.</a:t>
            </a:r>
            <a:endParaRPr lang="ru-RU" sz="3600" b="1" dirty="0">
              <a:ln w="11430"/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39217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714</TotalTime>
  <Words>1102</Words>
  <Application>Microsoft Office PowerPoint</Application>
  <PresentationFormat>Экран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allusers</dc:creator>
  <cp:lastModifiedBy>Админ</cp:lastModifiedBy>
  <cp:revision>66</cp:revision>
  <dcterms:created xsi:type="dcterms:W3CDTF">2013-02-11T08:23:02Z</dcterms:created>
  <dcterms:modified xsi:type="dcterms:W3CDTF">2013-04-29T04:46:24Z</dcterms:modified>
</cp:coreProperties>
</file>