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4" r:id="rId5"/>
    <p:sldId id="266" r:id="rId6"/>
    <p:sldId id="280" r:id="rId7"/>
    <p:sldId id="268" r:id="rId8"/>
    <p:sldId id="279" r:id="rId9"/>
    <p:sldId id="278" r:id="rId10"/>
    <p:sldId id="269" r:id="rId11"/>
    <p:sldId id="270" r:id="rId12"/>
    <p:sldId id="277" r:id="rId13"/>
    <p:sldId id="272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8AE60-BAD2-4CEB-B3BF-6A8E7B46B76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8B67FD-56C1-4D4F-90F9-950D8051883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  <a:endParaRPr lang="ru-RU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C73F2-A92C-47F4-8B50-B4FF856B1644}" type="parTrans" cxnId="{E8BDEDC7-FAC9-4C9A-B7B7-67C52890BC16}">
      <dgm:prSet/>
      <dgm:spPr/>
      <dgm:t>
        <a:bodyPr/>
        <a:lstStyle/>
        <a:p>
          <a:endParaRPr lang="ru-RU"/>
        </a:p>
      </dgm:t>
    </dgm:pt>
    <dgm:pt modelId="{0D695FD9-D492-4A3D-BEE5-30F5A6AC298A}" type="sibTrans" cxnId="{E8BDEDC7-FAC9-4C9A-B7B7-67C52890BC16}">
      <dgm:prSet/>
      <dgm:spPr/>
      <dgm:t>
        <a:bodyPr/>
        <a:lstStyle/>
        <a:p>
          <a:endParaRPr lang="ru-RU"/>
        </a:p>
      </dgm:t>
    </dgm:pt>
    <dgm:pt modelId="{56CB06A4-C144-47C0-953D-6E7CCF86C552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35841-014B-4894-8446-6FD3438103F5}" type="parTrans" cxnId="{71D079F4-79EC-4A99-A612-DA381C592A8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ACF823E4-EBD3-4D65-BC46-D7B6530CFF29}" type="sibTrans" cxnId="{71D079F4-79EC-4A99-A612-DA381C592A8D}">
      <dgm:prSet/>
      <dgm:spPr/>
      <dgm:t>
        <a:bodyPr/>
        <a:lstStyle/>
        <a:p>
          <a:endParaRPr lang="ru-RU"/>
        </a:p>
      </dgm:t>
    </dgm:pt>
    <dgm:pt modelId="{67B808B3-D584-4343-9A67-F8B830DE358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Выставка рисунков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F51A4-AAA1-46C2-9E2E-F00EF59821C9}" type="parTrans" cxnId="{16D0282B-796F-4DDD-9DBF-281EC2C0859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4CA64EE-D007-42D0-AB1A-047EEA0D8B49}" type="sibTrans" cxnId="{16D0282B-796F-4DDD-9DBF-281EC2C0859C}">
      <dgm:prSet/>
      <dgm:spPr/>
      <dgm:t>
        <a:bodyPr/>
        <a:lstStyle/>
        <a:p>
          <a:endParaRPr lang="ru-RU"/>
        </a:p>
      </dgm:t>
    </dgm:pt>
    <dgm:pt modelId="{7885CCD2-4550-4451-974C-070C22708968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соревнования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7508B-2F9A-4615-A37F-718458A9E834}" type="parTrans" cxnId="{96249952-FDC3-4770-9B4B-E4237BED6DAD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ED8579E5-99D0-479E-8166-CD6E515A4CAE}" type="sibTrans" cxnId="{96249952-FDC3-4770-9B4B-E4237BED6DAD}">
      <dgm:prSet/>
      <dgm:spPr/>
      <dgm:t>
        <a:bodyPr/>
        <a:lstStyle/>
        <a:p>
          <a:endParaRPr lang="ru-RU"/>
        </a:p>
      </dgm:t>
    </dgm:pt>
    <dgm:pt modelId="{099E8B67-F8D1-4121-94C4-1AA790726E6F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стенды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11275-E059-44B5-91EB-5C5CC097E036}" type="parTrans" cxnId="{37CF54C7-E8D1-4E4F-9081-65DC1EF679A4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4275153-6CC7-4501-B174-D5343A5927F6}" type="sibTrans" cxnId="{37CF54C7-E8D1-4E4F-9081-65DC1EF679A4}">
      <dgm:prSet/>
      <dgm:spPr/>
      <dgm:t>
        <a:bodyPr/>
        <a:lstStyle/>
        <a:p>
          <a:endParaRPr lang="ru-RU"/>
        </a:p>
      </dgm:t>
    </dgm:pt>
    <dgm:pt modelId="{CD9F2112-99A8-46ED-AF05-51BCF152D0A4}">
      <dgm:prSet/>
      <dgm:spPr/>
      <dgm:t>
        <a:bodyPr/>
        <a:lstStyle/>
        <a:p>
          <a:endParaRPr lang="ru-RU"/>
        </a:p>
      </dgm:t>
    </dgm:pt>
    <dgm:pt modelId="{C24EDC25-3319-4189-BE24-4F370E0A30EA}" type="parTrans" cxnId="{FE603825-C05F-4A76-A812-309DBCE3E7BC}">
      <dgm:prSet/>
      <dgm:spPr/>
      <dgm:t>
        <a:bodyPr/>
        <a:lstStyle/>
        <a:p>
          <a:endParaRPr lang="ru-RU"/>
        </a:p>
      </dgm:t>
    </dgm:pt>
    <dgm:pt modelId="{2326F27D-1654-4782-AA97-8E8A02ADC711}" type="sibTrans" cxnId="{FE603825-C05F-4A76-A812-309DBCE3E7BC}">
      <dgm:prSet/>
      <dgm:spPr/>
      <dgm:t>
        <a:bodyPr/>
        <a:lstStyle/>
        <a:p>
          <a:endParaRPr lang="ru-RU"/>
        </a:p>
      </dgm:t>
    </dgm:pt>
    <dgm:pt modelId="{8B270328-56FF-436B-AE81-53F92C7EAE9E}" type="pres">
      <dgm:prSet presAssocID="{9C48AE60-BAD2-4CEB-B3BF-6A8E7B46B7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D5C833-72E5-46FE-8879-29C8A8C66DAC}" type="pres">
      <dgm:prSet presAssocID="{D18B67FD-56C1-4D4F-90F9-950D8051883C}" presName="centerShape" presStyleLbl="node0" presStyleIdx="0" presStyleCnt="1" custScaleX="231398" custLinFactNeighborX="-27258" custLinFactNeighborY="3160"/>
      <dgm:spPr/>
      <dgm:t>
        <a:bodyPr/>
        <a:lstStyle/>
        <a:p>
          <a:endParaRPr lang="ru-RU"/>
        </a:p>
      </dgm:t>
    </dgm:pt>
    <dgm:pt modelId="{C11B09D7-3BD7-476E-9FF9-895C9AA10D14}" type="pres">
      <dgm:prSet presAssocID="{80535841-014B-4894-8446-6FD3438103F5}" presName="parTrans" presStyleLbl="sibTrans2D1" presStyleIdx="0" presStyleCnt="4" custScaleX="125073"/>
      <dgm:spPr/>
      <dgm:t>
        <a:bodyPr/>
        <a:lstStyle/>
        <a:p>
          <a:endParaRPr lang="ru-RU"/>
        </a:p>
      </dgm:t>
    </dgm:pt>
    <dgm:pt modelId="{F8771D26-2E9E-4B5D-8AF4-BAAA605ABBA9}" type="pres">
      <dgm:prSet presAssocID="{80535841-014B-4894-8446-6FD3438103F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377781B-90AF-4296-9FF8-49501077D6FF}" type="pres">
      <dgm:prSet presAssocID="{56CB06A4-C144-47C0-953D-6E7CCF86C552}" presName="node" presStyleLbl="node1" presStyleIdx="0" presStyleCnt="4" custScaleX="241179" custRadScaleRad="161197" custRadScaleInc="-114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8CD62-8372-404B-A87F-042FE546BFA7}" type="pres">
      <dgm:prSet presAssocID="{DACF51A4-AAA1-46C2-9E2E-F00EF59821C9}" presName="parTrans" presStyleLbl="sibTrans2D1" presStyleIdx="1" presStyleCnt="4" custScaleX="139011"/>
      <dgm:spPr/>
      <dgm:t>
        <a:bodyPr/>
        <a:lstStyle/>
        <a:p>
          <a:endParaRPr lang="ru-RU"/>
        </a:p>
      </dgm:t>
    </dgm:pt>
    <dgm:pt modelId="{02E6B0E2-0C2E-4B34-B63E-6EF9A5B70426}" type="pres">
      <dgm:prSet presAssocID="{DACF51A4-AAA1-46C2-9E2E-F00EF59821C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65BC2881-5DAC-4445-9037-6B337BD92D2A}" type="pres">
      <dgm:prSet presAssocID="{67B808B3-D584-4343-9A67-F8B830DE358E}" presName="node" presStyleLbl="node1" presStyleIdx="1" presStyleCnt="4" custScaleX="183015" custRadScaleRad="136733" custRadScaleInc="-6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206FA-EB6B-4FBE-8652-879798595B9A}" type="pres">
      <dgm:prSet presAssocID="{2887508B-2F9A-4615-A37F-718458A9E834}" presName="parTrans" presStyleLbl="sibTrans2D1" presStyleIdx="2" presStyleCnt="4" custScaleX="201612" custLinFactX="69804" custLinFactNeighborX="100000" custLinFactNeighborY="-61076"/>
      <dgm:spPr/>
      <dgm:t>
        <a:bodyPr/>
        <a:lstStyle/>
        <a:p>
          <a:endParaRPr lang="ru-RU"/>
        </a:p>
      </dgm:t>
    </dgm:pt>
    <dgm:pt modelId="{3A459CD5-81BD-4510-A4E8-DD5A56F8AA82}" type="pres">
      <dgm:prSet presAssocID="{2887508B-2F9A-4615-A37F-718458A9E83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CF18EDA-43A7-493D-8C57-B626CA6D434B}" type="pres">
      <dgm:prSet presAssocID="{7885CCD2-4550-4451-974C-070C22708968}" presName="node" presStyleLbl="node1" presStyleIdx="2" presStyleCnt="4" custScaleX="232065" custRadScaleRad="129771" custRadScaleInc="-106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1D53C-E672-47F8-A65C-CE9D67D3B4DE}" type="pres">
      <dgm:prSet presAssocID="{00511275-E059-44B5-91EB-5C5CC097E036}" presName="parTrans" presStyleLbl="sibTrans2D1" presStyleIdx="3" presStyleCnt="4" custAng="1369760" custScaleX="312882" custLinFactX="-200000" custLinFactNeighborX="-284870" custLinFactNeighborY="-28899"/>
      <dgm:spPr/>
      <dgm:t>
        <a:bodyPr/>
        <a:lstStyle/>
        <a:p>
          <a:endParaRPr lang="ru-RU"/>
        </a:p>
      </dgm:t>
    </dgm:pt>
    <dgm:pt modelId="{DEE400E1-D061-4575-9233-12BBB84EA706}" type="pres">
      <dgm:prSet presAssocID="{00511275-E059-44B5-91EB-5C5CC097E036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48F3ACD-F44A-4C6B-8CDC-83FE86857BB4}" type="pres">
      <dgm:prSet presAssocID="{099E8B67-F8D1-4121-94C4-1AA790726E6F}" presName="node" presStyleLbl="node1" presStyleIdx="3" presStyleCnt="4" custAng="0" custScaleX="303445" custRadScaleRad="164162" custRadScaleInc="-81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B838E-E57F-4AE8-9F78-96FF870DBA89}" type="presOf" srcId="{2887508B-2F9A-4615-A37F-718458A9E834}" destId="{46B206FA-EB6B-4FBE-8652-879798595B9A}" srcOrd="0" destOrd="0" presId="urn:microsoft.com/office/officeart/2005/8/layout/radial5"/>
    <dgm:cxn modelId="{72311B7D-2EA9-45E5-893E-B58EEAA99C51}" type="presOf" srcId="{67B808B3-D584-4343-9A67-F8B830DE358E}" destId="{65BC2881-5DAC-4445-9037-6B337BD92D2A}" srcOrd="0" destOrd="0" presId="urn:microsoft.com/office/officeart/2005/8/layout/radial5"/>
    <dgm:cxn modelId="{E8BDEDC7-FAC9-4C9A-B7B7-67C52890BC16}" srcId="{9C48AE60-BAD2-4CEB-B3BF-6A8E7B46B764}" destId="{D18B67FD-56C1-4D4F-90F9-950D8051883C}" srcOrd="0" destOrd="0" parTransId="{EFFC73F2-A92C-47F4-8B50-B4FF856B1644}" sibTransId="{0D695FD9-D492-4A3D-BEE5-30F5A6AC298A}"/>
    <dgm:cxn modelId="{BA03CCA7-8E7D-4027-8DCA-FA2C18B50538}" type="presOf" srcId="{099E8B67-F8D1-4121-94C4-1AA790726E6F}" destId="{148F3ACD-F44A-4C6B-8CDC-83FE86857BB4}" srcOrd="0" destOrd="0" presId="urn:microsoft.com/office/officeart/2005/8/layout/radial5"/>
    <dgm:cxn modelId="{F5C6A57E-928A-444F-AEE8-C14E1B4BBA42}" type="presOf" srcId="{80535841-014B-4894-8446-6FD3438103F5}" destId="{F8771D26-2E9E-4B5D-8AF4-BAAA605ABBA9}" srcOrd="1" destOrd="0" presId="urn:microsoft.com/office/officeart/2005/8/layout/radial5"/>
    <dgm:cxn modelId="{5750D171-ABA2-4E6D-9D94-6F0A3384EE1E}" type="presOf" srcId="{9C48AE60-BAD2-4CEB-B3BF-6A8E7B46B764}" destId="{8B270328-56FF-436B-AE81-53F92C7EAE9E}" srcOrd="0" destOrd="0" presId="urn:microsoft.com/office/officeart/2005/8/layout/radial5"/>
    <dgm:cxn modelId="{96249952-FDC3-4770-9B4B-E4237BED6DAD}" srcId="{D18B67FD-56C1-4D4F-90F9-950D8051883C}" destId="{7885CCD2-4550-4451-974C-070C22708968}" srcOrd="2" destOrd="0" parTransId="{2887508B-2F9A-4615-A37F-718458A9E834}" sibTransId="{ED8579E5-99D0-479E-8166-CD6E515A4CAE}"/>
    <dgm:cxn modelId="{71D079F4-79EC-4A99-A612-DA381C592A8D}" srcId="{D18B67FD-56C1-4D4F-90F9-950D8051883C}" destId="{56CB06A4-C144-47C0-953D-6E7CCF86C552}" srcOrd="0" destOrd="0" parTransId="{80535841-014B-4894-8446-6FD3438103F5}" sibTransId="{ACF823E4-EBD3-4D65-BC46-D7B6530CFF29}"/>
    <dgm:cxn modelId="{16D0282B-796F-4DDD-9DBF-281EC2C0859C}" srcId="{D18B67FD-56C1-4D4F-90F9-950D8051883C}" destId="{67B808B3-D584-4343-9A67-F8B830DE358E}" srcOrd="1" destOrd="0" parTransId="{DACF51A4-AAA1-46C2-9E2E-F00EF59821C9}" sibTransId="{14CA64EE-D007-42D0-AB1A-047EEA0D8B49}"/>
    <dgm:cxn modelId="{8B173BFD-DB80-4D36-A5CC-41F43DC82C09}" type="presOf" srcId="{7885CCD2-4550-4451-974C-070C22708968}" destId="{5CF18EDA-43A7-493D-8C57-B626CA6D434B}" srcOrd="0" destOrd="0" presId="urn:microsoft.com/office/officeart/2005/8/layout/radial5"/>
    <dgm:cxn modelId="{1DBD8089-8F39-4C31-A7C2-0E6E57C18BF5}" type="presOf" srcId="{2887508B-2F9A-4615-A37F-718458A9E834}" destId="{3A459CD5-81BD-4510-A4E8-DD5A56F8AA82}" srcOrd="1" destOrd="0" presId="urn:microsoft.com/office/officeart/2005/8/layout/radial5"/>
    <dgm:cxn modelId="{DFC8627E-32A8-4D3B-9BF0-212575E4AF1D}" type="presOf" srcId="{DACF51A4-AAA1-46C2-9E2E-F00EF59821C9}" destId="{02E6B0E2-0C2E-4B34-B63E-6EF9A5B70426}" srcOrd="1" destOrd="0" presId="urn:microsoft.com/office/officeart/2005/8/layout/radial5"/>
    <dgm:cxn modelId="{A03BC8E0-B324-4E6F-B7EF-8F5DC4E9FB6D}" type="presOf" srcId="{56CB06A4-C144-47C0-953D-6E7CCF86C552}" destId="{C377781B-90AF-4296-9FF8-49501077D6FF}" srcOrd="0" destOrd="0" presId="urn:microsoft.com/office/officeart/2005/8/layout/radial5"/>
    <dgm:cxn modelId="{37CF54C7-E8D1-4E4F-9081-65DC1EF679A4}" srcId="{D18B67FD-56C1-4D4F-90F9-950D8051883C}" destId="{099E8B67-F8D1-4121-94C4-1AA790726E6F}" srcOrd="3" destOrd="0" parTransId="{00511275-E059-44B5-91EB-5C5CC097E036}" sibTransId="{04275153-6CC7-4501-B174-D5343A5927F6}"/>
    <dgm:cxn modelId="{073FECB4-8D40-424E-A416-BF69ECF6529E}" type="presOf" srcId="{80535841-014B-4894-8446-6FD3438103F5}" destId="{C11B09D7-3BD7-476E-9FF9-895C9AA10D14}" srcOrd="0" destOrd="0" presId="urn:microsoft.com/office/officeart/2005/8/layout/radial5"/>
    <dgm:cxn modelId="{3521BDBF-EAC2-4148-A433-0E9134752779}" type="presOf" srcId="{00511275-E059-44B5-91EB-5C5CC097E036}" destId="{DEE400E1-D061-4575-9233-12BBB84EA706}" srcOrd="1" destOrd="0" presId="urn:microsoft.com/office/officeart/2005/8/layout/radial5"/>
    <dgm:cxn modelId="{420E5752-5341-4064-9B3D-FCB1D1159CC8}" type="presOf" srcId="{DACF51A4-AAA1-46C2-9E2E-F00EF59821C9}" destId="{5A08CD62-8372-404B-A87F-042FE546BFA7}" srcOrd="0" destOrd="0" presId="urn:microsoft.com/office/officeart/2005/8/layout/radial5"/>
    <dgm:cxn modelId="{2BBE8033-7154-4F49-8AED-933E1C0AB189}" type="presOf" srcId="{D18B67FD-56C1-4D4F-90F9-950D8051883C}" destId="{8BD5C833-72E5-46FE-8879-29C8A8C66DAC}" srcOrd="0" destOrd="0" presId="urn:microsoft.com/office/officeart/2005/8/layout/radial5"/>
    <dgm:cxn modelId="{FE603825-C05F-4A76-A812-309DBCE3E7BC}" srcId="{9C48AE60-BAD2-4CEB-B3BF-6A8E7B46B764}" destId="{CD9F2112-99A8-46ED-AF05-51BCF152D0A4}" srcOrd="1" destOrd="0" parTransId="{C24EDC25-3319-4189-BE24-4F370E0A30EA}" sibTransId="{2326F27D-1654-4782-AA97-8E8A02ADC711}"/>
    <dgm:cxn modelId="{198F0920-F016-430C-8B67-A15BB2871DC7}" type="presOf" srcId="{00511275-E059-44B5-91EB-5C5CC097E036}" destId="{2961D53C-E672-47F8-A65C-CE9D67D3B4DE}" srcOrd="0" destOrd="0" presId="urn:microsoft.com/office/officeart/2005/8/layout/radial5"/>
    <dgm:cxn modelId="{7D02D0F8-6BFD-43BA-A4AA-33F5CA6A4BF5}" type="presParOf" srcId="{8B270328-56FF-436B-AE81-53F92C7EAE9E}" destId="{8BD5C833-72E5-46FE-8879-29C8A8C66DAC}" srcOrd="0" destOrd="0" presId="urn:microsoft.com/office/officeart/2005/8/layout/radial5"/>
    <dgm:cxn modelId="{23615EC4-798C-4496-8EF6-DF1BABDB7D2D}" type="presParOf" srcId="{8B270328-56FF-436B-AE81-53F92C7EAE9E}" destId="{C11B09D7-3BD7-476E-9FF9-895C9AA10D14}" srcOrd="1" destOrd="0" presId="urn:microsoft.com/office/officeart/2005/8/layout/radial5"/>
    <dgm:cxn modelId="{EA336CE1-D02F-4794-9893-EBA4749F5F7B}" type="presParOf" srcId="{C11B09D7-3BD7-476E-9FF9-895C9AA10D14}" destId="{F8771D26-2E9E-4B5D-8AF4-BAAA605ABBA9}" srcOrd="0" destOrd="0" presId="urn:microsoft.com/office/officeart/2005/8/layout/radial5"/>
    <dgm:cxn modelId="{FF22DC6F-86B7-43E9-8CB1-88ACB2BB55BC}" type="presParOf" srcId="{8B270328-56FF-436B-AE81-53F92C7EAE9E}" destId="{C377781B-90AF-4296-9FF8-49501077D6FF}" srcOrd="2" destOrd="0" presId="urn:microsoft.com/office/officeart/2005/8/layout/radial5"/>
    <dgm:cxn modelId="{52B32C0F-5C97-4FFA-8333-1B070C17B5AF}" type="presParOf" srcId="{8B270328-56FF-436B-AE81-53F92C7EAE9E}" destId="{5A08CD62-8372-404B-A87F-042FE546BFA7}" srcOrd="3" destOrd="0" presId="urn:microsoft.com/office/officeart/2005/8/layout/radial5"/>
    <dgm:cxn modelId="{F620481E-77C5-4952-AA74-4EF3DFEE7993}" type="presParOf" srcId="{5A08CD62-8372-404B-A87F-042FE546BFA7}" destId="{02E6B0E2-0C2E-4B34-B63E-6EF9A5B70426}" srcOrd="0" destOrd="0" presId="urn:microsoft.com/office/officeart/2005/8/layout/radial5"/>
    <dgm:cxn modelId="{58AC9DCB-BD4A-4CE1-B12B-D6823F516BC4}" type="presParOf" srcId="{8B270328-56FF-436B-AE81-53F92C7EAE9E}" destId="{65BC2881-5DAC-4445-9037-6B337BD92D2A}" srcOrd="4" destOrd="0" presId="urn:microsoft.com/office/officeart/2005/8/layout/radial5"/>
    <dgm:cxn modelId="{359C1EB9-A3FF-4A11-B99C-8A81ED6D5348}" type="presParOf" srcId="{8B270328-56FF-436B-AE81-53F92C7EAE9E}" destId="{46B206FA-EB6B-4FBE-8652-879798595B9A}" srcOrd="5" destOrd="0" presId="urn:microsoft.com/office/officeart/2005/8/layout/radial5"/>
    <dgm:cxn modelId="{D1EB210B-872A-4363-A465-B204C589543E}" type="presParOf" srcId="{46B206FA-EB6B-4FBE-8652-879798595B9A}" destId="{3A459CD5-81BD-4510-A4E8-DD5A56F8AA82}" srcOrd="0" destOrd="0" presId="urn:microsoft.com/office/officeart/2005/8/layout/radial5"/>
    <dgm:cxn modelId="{F3288007-27AF-46FB-B36A-6DCA24E3D4BF}" type="presParOf" srcId="{8B270328-56FF-436B-AE81-53F92C7EAE9E}" destId="{5CF18EDA-43A7-493D-8C57-B626CA6D434B}" srcOrd="6" destOrd="0" presId="urn:microsoft.com/office/officeart/2005/8/layout/radial5"/>
    <dgm:cxn modelId="{D3E18904-DEF8-40B7-AF45-A423F39BFAE2}" type="presParOf" srcId="{8B270328-56FF-436B-AE81-53F92C7EAE9E}" destId="{2961D53C-E672-47F8-A65C-CE9D67D3B4DE}" srcOrd="7" destOrd="0" presId="urn:microsoft.com/office/officeart/2005/8/layout/radial5"/>
    <dgm:cxn modelId="{B2286F51-9283-498D-B41A-5F4F7B8DA3A5}" type="presParOf" srcId="{2961D53C-E672-47F8-A65C-CE9D67D3B4DE}" destId="{DEE400E1-D061-4575-9233-12BBB84EA706}" srcOrd="0" destOrd="0" presId="urn:microsoft.com/office/officeart/2005/8/layout/radial5"/>
    <dgm:cxn modelId="{F6563E15-CEBF-4E3A-A2D8-38769DFB8E4B}" type="presParOf" srcId="{8B270328-56FF-436B-AE81-53F92C7EAE9E}" destId="{148F3ACD-F44A-4C6B-8CDC-83FE86857BB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8FC21-57BD-4225-A027-17DD77B559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33423C-9F73-40E6-A64E-7B5AABF6D43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детьми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72589-81B2-4EE8-AB4C-2C94B537B9F0}" type="parTrans" cxnId="{B06F6D86-F039-4A10-B94A-6420E6A4C5E3}">
      <dgm:prSet/>
      <dgm:spPr/>
      <dgm:t>
        <a:bodyPr/>
        <a:lstStyle/>
        <a:p>
          <a:endParaRPr lang="ru-RU"/>
        </a:p>
      </dgm:t>
    </dgm:pt>
    <dgm:pt modelId="{384CE52F-CF5C-44B0-82CA-A90F5C180CFE}" type="sibTrans" cxnId="{B06F6D86-F039-4A10-B94A-6420E6A4C5E3}">
      <dgm:prSet/>
      <dgm:spPr/>
      <dgm:t>
        <a:bodyPr/>
        <a:lstStyle/>
        <a:p>
          <a:endParaRPr lang="ru-RU"/>
        </a:p>
      </dgm:t>
    </dgm:pt>
    <dgm:pt modelId="{88DA0333-9F8E-4032-BB08-2E1501B417C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НОД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7BD7D4-5EFF-40D1-941E-6352948F90EC}" type="parTrans" cxnId="{5AE01EE4-0E14-4854-B1F7-109CFEF883B5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7C4FA79-2089-4E54-B175-9BBC200C5606}" type="sibTrans" cxnId="{5AE01EE4-0E14-4854-B1F7-109CFEF883B5}">
      <dgm:prSet/>
      <dgm:spPr/>
      <dgm:t>
        <a:bodyPr/>
        <a:lstStyle/>
        <a:p>
          <a:endParaRPr lang="ru-RU"/>
        </a:p>
      </dgm:t>
    </dgm:pt>
    <dgm:pt modelId="{1DC62E7F-D6B3-447F-8685-1C2A8455477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здорового ритма жизни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CA387-FF61-4D99-B8D6-6A95C390AFA6}" type="parTrans" cxnId="{309044E0-CD32-4329-BDF3-AC98F48E9D66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687C571-4E33-4CE0-895B-190FF4E257C5}" type="sibTrans" cxnId="{309044E0-CD32-4329-BDF3-AC98F48E9D66}">
      <dgm:prSet/>
      <dgm:spPr/>
      <dgm:t>
        <a:bodyPr/>
        <a:lstStyle/>
        <a:p>
          <a:endParaRPr lang="ru-RU"/>
        </a:p>
      </dgm:t>
    </dgm:pt>
    <dgm:pt modelId="{99862276-2493-4930-8056-98CD4370562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Световоздушные ванны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403D3-90B6-438B-A1D2-7B61155E7A33}" type="parTrans" cxnId="{0138430A-0617-48DA-A5B2-F7D8B6C4D8ED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E80B4EA3-7ECF-41C8-8B66-43F1F3DEE96D}" type="sibTrans" cxnId="{0138430A-0617-48DA-A5B2-F7D8B6C4D8ED}">
      <dgm:prSet/>
      <dgm:spPr/>
      <dgm:t>
        <a:bodyPr/>
        <a:lstStyle/>
        <a:p>
          <a:endParaRPr lang="ru-RU"/>
        </a:p>
      </dgm:t>
    </dgm:pt>
    <dgm:pt modelId="{97E31EEE-EB75-467E-A696-0526198C4BEA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Активный отдых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3DB9B-068D-442F-A82C-3E4E2E9FBEE4}" type="parTrans" cxnId="{B9185F79-E27C-49A2-A23A-4CE7761D7F14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9312B8A9-9FD3-44C6-91B1-C63560544C4C}" type="sibTrans" cxnId="{B9185F79-E27C-49A2-A23A-4CE7761D7F14}">
      <dgm:prSet/>
      <dgm:spPr/>
      <dgm:t>
        <a:bodyPr/>
        <a:lstStyle/>
        <a:p>
          <a:endParaRPr lang="ru-RU"/>
        </a:p>
      </dgm:t>
    </dgm:pt>
    <dgm:pt modelId="{1D78259D-CAFD-4795-8CE0-D54D5F198211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Свето - и цветотерапия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07FEE-477A-4460-B954-7819C566854E}" type="parTrans" cxnId="{34BCA160-CB0D-427A-8EF7-E7DAAC5F8ECF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6B0B647-BF8E-47FB-972B-F1E360474BD2}" type="sibTrans" cxnId="{34BCA160-CB0D-427A-8EF7-E7DAAC5F8ECF}">
      <dgm:prSet/>
      <dgm:spPr/>
      <dgm:t>
        <a:bodyPr/>
        <a:lstStyle/>
        <a:p>
          <a:endParaRPr lang="ru-RU"/>
        </a:p>
      </dgm:t>
    </dgm:pt>
    <dgm:pt modelId="{798F3B3A-5E7A-4F35-9A64-EA47FC1A0E5A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Музыкотерапия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75F23F-F953-480C-9F5D-9B7E8AF3A4C0}" type="parTrans" cxnId="{AA8F87AC-6AC2-4DD0-B0D1-C4D0A0CC6FA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3C53C804-E6B3-441F-A6FA-B655BB83F21C}" type="sibTrans" cxnId="{AA8F87AC-6AC2-4DD0-B0D1-C4D0A0CC6FAA}">
      <dgm:prSet/>
      <dgm:spPr/>
      <dgm:t>
        <a:bodyPr/>
        <a:lstStyle/>
        <a:p>
          <a:endParaRPr lang="ru-RU"/>
        </a:p>
      </dgm:t>
    </dgm:pt>
    <dgm:pt modelId="{36B410C8-F5EA-4713-8E24-BDEC50532CF7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Ароматерапия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616A14-706B-4E85-AA95-6EECFF097555}" type="parTrans" cxnId="{9DA6A8A3-BCC8-4AB6-BE6E-E07B1DF3993C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DD64034-AC82-4AB9-AE0F-9B7308FF1D13}" type="sibTrans" cxnId="{9DA6A8A3-BCC8-4AB6-BE6E-E07B1DF3993C}">
      <dgm:prSet/>
      <dgm:spPr/>
      <dgm:t>
        <a:bodyPr/>
        <a:lstStyle/>
        <a:p>
          <a:endParaRPr lang="ru-RU"/>
        </a:p>
      </dgm:t>
    </dgm:pt>
    <dgm:pt modelId="{D733BEAC-1027-432F-8DE6-969F74D5074B}" type="pres">
      <dgm:prSet presAssocID="{9E48FC21-57BD-4225-A027-17DD77B559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7F661B-D79D-4577-9DC4-E1FD03037C77}" type="pres">
      <dgm:prSet presAssocID="{B033423C-9F73-40E6-A64E-7B5AABF6D43F}" presName="centerShape" presStyleLbl="node0" presStyleIdx="0" presStyleCnt="1"/>
      <dgm:spPr/>
      <dgm:t>
        <a:bodyPr/>
        <a:lstStyle/>
        <a:p>
          <a:endParaRPr lang="ru-RU"/>
        </a:p>
      </dgm:t>
    </dgm:pt>
    <dgm:pt modelId="{12D0C795-F33E-49FB-8D37-B24B272FAD59}" type="pres">
      <dgm:prSet presAssocID="{0B7BD7D4-5EFF-40D1-941E-6352948F90EC}" presName="parTrans" presStyleLbl="sibTrans2D1" presStyleIdx="0" presStyleCnt="7"/>
      <dgm:spPr/>
      <dgm:t>
        <a:bodyPr/>
        <a:lstStyle/>
        <a:p>
          <a:endParaRPr lang="ru-RU"/>
        </a:p>
      </dgm:t>
    </dgm:pt>
    <dgm:pt modelId="{218696E9-4D35-4328-810C-84CFD4D9DAC0}" type="pres">
      <dgm:prSet presAssocID="{0B7BD7D4-5EFF-40D1-941E-6352948F90EC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6051A428-E3B8-41B8-A145-980FC66773D3}" type="pres">
      <dgm:prSet presAssocID="{88DA0333-9F8E-4032-BB08-2E1501B417CF}" presName="node" presStyleLbl="node1" presStyleIdx="0" presStyleCnt="7" custScaleX="99100" custScaleY="65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11A72-B662-4D71-883E-E8A7D2EF034D}" type="pres">
      <dgm:prSet presAssocID="{47707FEE-477A-4460-B954-7819C566854E}" presName="parTrans" presStyleLbl="sibTrans2D1" presStyleIdx="1" presStyleCnt="7"/>
      <dgm:spPr/>
      <dgm:t>
        <a:bodyPr/>
        <a:lstStyle/>
        <a:p>
          <a:endParaRPr lang="ru-RU"/>
        </a:p>
      </dgm:t>
    </dgm:pt>
    <dgm:pt modelId="{5D8584EF-2D21-4EC8-8811-7F76FB4E59AF}" type="pres">
      <dgm:prSet presAssocID="{47707FEE-477A-4460-B954-7819C566854E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E15183CC-14F4-483E-A883-FC1151722DFE}" type="pres">
      <dgm:prSet presAssocID="{1D78259D-CAFD-4795-8CE0-D54D5F198211}" presName="node" presStyleLbl="node1" presStyleIdx="1" presStyleCnt="7" custScaleX="174646" custScaleY="73349" custRadScaleRad="141855" custRadScaleInc="26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73471-687C-4DFB-99F2-E45A5F0B1ED9}" type="pres">
      <dgm:prSet presAssocID="{FAC3DB9B-068D-442F-A82C-3E4E2E9FBEE4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C4B750F-0F54-4688-904D-1839D981D406}" type="pres">
      <dgm:prSet presAssocID="{FAC3DB9B-068D-442F-A82C-3E4E2E9FBEE4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8E17EEAD-79CF-43BF-9352-A75CF13304DA}" type="pres">
      <dgm:prSet presAssocID="{97E31EEE-EB75-467E-A696-0526198C4BEA}" presName="node" presStyleLbl="node1" presStyleIdx="2" presStyleCnt="7" custScaleX="170794" custScaleY="64945" custRadScaleRad="124998" custRadScaleInc="-25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7299A-02AD-4C71-A117-4343C42BD15E}" type="pres">
      <dgm:prSet presAssocID="{787403D3-90B6-438B-A1D2-7B61155E7A33}" presName="parTrans" presStyleLbl="sibTrans2D1" presStyleIdx="3" presStyleCnt="7"/>
      <dgm:spPr/>
      <dgm:t>
        <a:bodyPr/>
        <a:lstStyle/>
        <a:p>
          <a:endParaRPr lang="ru-RU"/>
        </a:p>
      </dgm:t>
    </dgm:pt>
    <dgm:pt modelId="{ABD0025B-FDB1-48C3-8301-023E0068B375}" type="pres">
      <dgm:prSet presAssocID="{787403D3-90B6-438B-A1D2-7B61155E7A33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D78D6696-7260-4A95-BDA1-2C7606CE402A}" type="pres">
      <dgm:prSet presAssocID="{99862276-2493-4930-8056-98CD43705629}" presName="node" presStyleLbl="node1" presStyleIdx="3" presStyleCnt="7" custScaleX="206352" custScaleY="68898" custRadScaleRad="130895" custRadScaleInc="-80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2E11C-B43B-43A1-A3D7-0EF4F21E3257}" type="pres">
      <dgm:prSet presAssocID="{D9616A14-706B-4E85-AA95-6EECFF097555}" presName="parTrans" presStyleLbl="sibTrans2D1" presStyleIdx="4" presStyleCnt="7"/>
      <dgm:spPr/>
      <dgm:t>
        <a:bodyPr/>
        <a:lstStyle/>
        <a:p>
          <a:endParaRPr lang="ru-RU"/>
        </a:p>
      </dgm:t>
    </dgm:pt>
    <dgm:pt modelId="{4CDCDEE8-A3FA-416D-99AA-F7D6612DB2BC}" type="pres">
      <dgm:prSet presAssocID="{D9616A14-706B-4E85-AA95-6EECFF097555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831651C3-A007-49E0-8013-FC8E98981453}" type="pres">
      <dgm:prSet presAssocID="{36B410C8-F5EA-4713-8E24-BDEC50532CF7}" presName="node" presStyleLbl="node1" presStyleIdx="4" presStyleCnt="7" custScaleX="173034" custScaleY="78417" custRadScaleRad="103225" custRadScaleInc="22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1693C-5677-46CF-85B7-D6F9475B5293}" type="pres">
      <dgm:prSet presAssocID="{C275F23F-F953-480C-9F5D-9B7E8AF3A4C0}" presName="parTrans" presStyleLbl="sibTrans2D1" presStyleIdx="5" presStyleCnt="7"/>
      <dgm:spPr/>
      <dgm:t>
        <a:bodyPr/>
        <a:lstStyle/>
        <a:p>
          <a:endParaRPr lang="ru-RU"/>
        </a:p>
      </dgm:t>
    </dgm:pt>
    <dgm:pt modelId="{813109BF-4F47-47B7-A765-42FFF1B5A430}" type="pres">
      <dgm:prSet presAssocID="{C275F23F-F953-480C-9F5D-9B7E8AF3A4C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FE07110B-15F0-4A51-88C8-8C2465EA942D}" type="pres">
      <dgm:prSet presAssocID="{798F3B3A-5E7A-4F35-9A64-EA47FC1A0E5A}" presName="node" presStyleLbl="node1" presStyleIdx="5" presStyleCnt="7" custScaleX="170030" custScaleY="79770" custRadScaleRad="136518" custRadScaleInc="1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D7B51-C39D-47B6-962D-38B7ED3D9285}" type="pres">
      <dgm:prSet presAssocID="{9ABCA387-FF61-4D99-B8D6-6A95C390AFA6}" presName="parTrans" presStyleLbl="sibTrans2D1" presStyleIdx="6" presStyleCnt="7"/>
      <dgm:spPr/>
      <dgm:t>
        <a:bodyPr/>
        <a:lstStyle/>
        <a:p>
          <a:endParaRPr lang="ru-RU"/>
        </a:p>
      </dgm:t>
    </dgm:pt>
    <dgm:pt modelId="{62F9E97C-38C6-4D95-8113-D8A43A296EFC}" type="pres">
      <dgm:prSet presAssocID="{9ABCA387-FF61-4D99-B8D6-6A95C390AFA6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1B598C0-5155-45A5-AB74-72402E9DFA8B}" type="pres">
      <dgm:prSet presAssocID="{1DC62E7F-D6B3-447F-8685-1C2A84554776}" presName="node" presStyleLbl="node1" presStyleIdx="6" presStyleCnt="7" custScaleX="215394" custScaleY="85516" custRadScaleRad="120757" custRadScaleInc="-3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65612-3417-4D00-B5E1-98441A1033EE}" type="presOf" srcId="{B033423C-9F73-40E6-A64E-7B5AABF6D43F}" destId="{317F661B-D79D-4577-9DC4-E1FD03037C77}" srcOrd="0" destOrd="0" presId="urn:microsoft.com/office/officeart/2005/8/layout/radial5"/>
    <dgm:cxn modelId="{5F16A40D-246C-43B5-AB97-9E50920206E9}" type="presOf" srcId="{9ABCA387-FF61-4D99-B8D6-6A95C390AFA6}" destId="{62F9E97C-38C6-4D95-8113-D8A43A296EFC}" srcOrd="1" destOrd="0" presId="urn:microsoft.com/office/officeart/2005/8/layout/radial5"/>
    <dgm:cxn modelId="{B3ECA589-2E8A-4C60-979F-330DE4A6DAED}" type="presOf" srcId="{C275F23F-F953-480C-9F5D-9B7E8AF3A4C0}" destId="{5181693C-5677-46CF-85B7-D6F9475B5293}" srcOrd="0" destOrd="0" presId="urn:microsoft.com/office/officeart/2005/8/layout/radial5"/>
    <dgm:cxn modelId="{AA8F87AC-6AC2-4DD0-B0D1-C4D0A0CC6FAA}" srcId="{B033423C-9F73-40E6-A64E-7B5AABF6D43F}" destId="{798F3B3A-5E7A-4F35-9A64-EA47FC1A0E5A}" srcOrd="5" destOrd="0" parTransId="{C275F23F-F953-480C-9F5D-9B7E8AF3A4C0}" sibTransId="{3C53C804-E6B3-441F-A6FA-B655BB83F21C}"/>
    <dgm:cxn modelId="{12BCFC3C-B7D2-48A9-AF5C-11F677AC8F7A}" type="presOf" srcId="{798F3B3A-5E7A-4F35-9A64-EA47FC1A0E5A}" destId="{FE07110B-15F0-4A51-88C8-8C2465EA942D}" srcOrd="0" destOrd="0" presId="urn:microsoft.com/office/officeart/2005/8/layout/radial5"/>
    <dgm:cxn modelId="{769B15F7-1F17-43E2-91B6-C3284AF6BC3A}" type="presOf" srcId="{D9616A14-706B-4E85-AA95-6EECFF097555}" destId="{ABC2E11C-B43B-43A1-A3D7-0EF4F21E3257}" srcOrd="0" destOrd="0" presId="urn:microsoft.com/office/officeart/2005/8/layout/radial5"/>
    <dgm:cxn modelId="{9F7135F4-B0B5-43FD-B9D0-4A4F9161437C}" type="presOf" srcId="{47707FEE-477A-4460-B954-7819C566854E}" destId="{E5611A72-B662-4D71-883E-E8A7D2EF034D}" srcOrd="0" destOrd="0" presId="urn:microsoft.com/office/officeart/2005/8/layout/radial5"/>
    <dgm:cxn modelId="{34BCA160-CB0D-427A-8EF7-E7DAAC5F8ECF}" srcId="{B033423C-9F73-40E6-A64E-7B5AABF6D43F}" destId="{1D78259D-CAFD-4795-8CE0-D54D5F198211}" srcOrd="1" destOrd="0" parTransId="{47707FEE-477A-4460-B954-7819C566854E}" sibTransId="{D6B0B647-BF8E-47FB-972B-F1E360474BD2}"/>
    <dgm:cxn modelId="{1935C823-53C4-407A-9723-D90DDD1CFD35}" type="presOf" srcId="{FAC3DB9B-068D-442F-A82C-3E4E2E9FBEE4}" destId="{6C4B750F-0F54-4688-904D-1839D981D406}" srcOrd="1" destOrd="0" presId="urn:microsoft.com/office/officeart/2005/8/layout/radial5"/>
    <dgm:cxn modelId="{E6DB0F4B-291A-462C-8B30-0E26EC8FB2D1}" type="presOf" srcId="{1D78259D-CAFD-4795-8CE0-D54D5F198211}" destId="{E15183CC-14F4-483E-A883-FC1151722DFE}" srcOrd="0" destOrd="0" presId="urn:microsoft.com/office/officeart/2005/8/layout/radial5"/>
    <dgm:cxn modelId="{9DA6A8A3-BCC8-4AB6-BE6E-E07B1DF3993C}" srcId="{B033423C-9F73-40E6-A64E-7B5AABF6D43F}" destId="{36B410C8-F5EA-4713-8E24-BDEC50532CF7}" srcOrd="4" destOrd="0" parTransId="{D9616A14-706B-4E85-AA95-6EECFF097555}" sibTransId="{6DD64034-AC82-4AB9-AE0F-9B7308FF1D13}"/>
    <dgm:cxn modelId="{5AE01EE4-0E14-4854-B1F7-109CFEF883B5}" srcId="{B033423C-9F73-40E6-A64E-7B5AABF6D43F}" destId="{88DA0333-9F8E-4032-BB08-2E1501B417CF}" srcOrd="0" destOrd="0" parTransId="{0B7BD7D4-5EFF-40D1-941E-6352948F90EC}" sibTransId="{C7C4FA79-2089-4E54-B175-9BBC200C5606}"/>
    <dgm:cxn modelId="{B06F6D86-F039-4A10-B94A-6420E6A4C5E3}" srcId="{9E48FC21-57BD-4225-A027-17DD77B5591D}" destId="{B033423C-9F73-40E6-A64E-7B5AABF6D43F}" srcOrd="0" destOrd="0" parTransId="{43F72589-81B2-4EE8-AB4C-2C94B537B9F0}" sibTransId="{384CE52F-CF5C-44B0-82CA-A90F5C180CFE}"/>
    <dgm:cxn modelId="{B9185F79-E27C-49A2-A23A-4CE7761D7F14}" srcId="{B033423C-9F73-40E6-A64E-7B5AABF6D43F}" destId="{97E31EEE-EB75-467E-A696-0526198C4BEA}" srcOrd="2" destOrd="0" parTransId="{FAC3DB9B-068D-442F-A82C-3E4E2E9FBEE4}" sibTransId="{9312B8A9-9FD3-44C6-91B1-C63560544C4C}"/>
    <dgm:cxn modelId="{AED91E87-8D1F-4076-9E1D-53396F775C7E}" type="presOf" srcId="{787403D3-90B6-438B-A1D2-7B61155E7A33}" destId="{D137299A-02AD-4C71-A117-4343C42BD15E}" srcOrd="0" destOrd="0" presId="urn:microsoft.com/office/officeart/2005/8/layout/radial5"/>
    <dgm:cxn modelId="{4FBE6767-95CA-4972-AAEA-33A61209E476}" type="presOf" srcId="{97E31EEE-EB75-467E-A696-0526198C4BEA}" destId="{8E17EEAD-79CF-43BF-9352-A75CF13304DA}" srcOrd="0" destOrd="0" presId="urn:microsoft.com/office/officeart/2005/8/layout/radial5"/>
    <dgm:cxn modelId="{A675EE79-1C46-4C66-BE6A-1224DC41B3CD}" type="presOf" srcId="{0B7BD7D4-5EFF-40D1-941E-6352948F90EC}" destId="{218696E9-4D35-4328-810C-84CFD4D9DAC0}" srcOrd="1" destOrd="0" presId="urn:microsoft.com/office/officeart/2005/8/layout/radial5"/>
    <dgm:cxn modelId="{9E380E6F-CB02-4986-A119-FB1A03AD0D09}" type="presOf" srcId="{0B7BD7D4-5EFF-40D1-941E-6352948F90EC}" destId="{12D0C795-F33E-49FB-8D37-B24B272FAD59}" srcOrd="0" destOrd="0" presId="urn:microsoft.com/office/officeart/2005/8/layout/radial5"/>
    <dgm:cxn modelId="{9F7DAA61-779C-4CC7-8DFF-048D73ED1B3E}" type="presOf" srcId="{99862276-2493-4930-8056-98CD43705629}" destId="{D78D6696-7260-4A95-BDA1-2C7606CE402A}" srcOrd="0" destOrd="0" presId="urn:microsoft.com/office/officeart/2005/8/layout/radial5"/>
    <dgm:cxn modelId="{E58FA6CB-4A8D-4DCE-8437-4E79109A325B}" type="presOf" srcId="{9E48FC21-57BD-4225-A027-17DD77B5591D}" destId="{D733BEAC-1027-432F-8DE6-969F74D5074B}" srcOrd="0" destOrd="0" presId="urn:microsoft.com/office/officeart/2005/8/layout/radial5"/>
    <dgm:cxn modelId="{40871BA2-D8EB-494A-81A0-0130DCDF3C05}" type="presOf" srcId="{787403D3-90B6-438B-A1D2-7B61155E7A33}" destId="{ABD0025B-FDB1-48C3-8301-023E0068B375}" srcOrd="1" destOrd="0" presId="urn:microsoft.com/office/officeart/2005/8/layout/radial5"/>
    <dgm:cxn modelId="{4B1E5E53-A2D5-41E0-B400-A44442203B0C}" type="presOf" srcId="{C275F23F-F953-480C-9F5D-9B7E8AF3A4C0}" destId="{813109BF-4F47-47B7-A765-42FFF1B5A430}" srcOrd="1" destOrd="0" presId="urn:microsoft.com/office/officeart/2005/8/layout/radial5"/>
    <dgm:cxn modelId="{309044E0-CD32-4329-BDF3-AC98F48E9D66}" srcId="{B033423C-9F73-40E6-A64E-7B5AABF6D43F}" destId="{1DC62E7F-D6B3-447F-8685-1C2A84554776}" srcOrd="6" destOrd="0" parTransId="{9ABCA387-FF61-4D99-B8D6-6A95C390AFA6}" sibTransId="{D687C571-4E33-4CE0-895B-190FF4E257C5}"/>
    <dgm:cxn modelId="{28CD9B1F-7CB6-4A14-9637-EA26FBB809C1}" type="presOf" srcId="{1DC62E7F-D6B3-447F-8685-1C2A84554776}" destId="{91B598C0-5155-45A5-AB74-72402E9DFA8B}" srcOrd="0" destOrd="0" presId="urn:microsoft.com/office/officeart/2005/8/layout/radial5"/>
    <dgm:cxn modelId="{31101988-EEA1-4243-A20A-B4475A77A21D}" type="presOf" srcId="{88DA0333-9F8E-4032-BB08-2E1501B417CF}" destId="{6051A428-E3B8-41B8-A145-980FC66773D3}" srcOrd="0" destOrd="0" presId="urn:microsoft.com/office/officeart/2005/8/layout/radial5"/>
    <dgm:cxn modelId="{0A9A31F3-EA9A-420A-9CFF-62122B965787}" type="presOf" srcId="{9ABCA387-FF61-4D99-B8D6-6A95C390AFA6}" destId="{034D7B51-C39D-47B6-962D-38B7ED3D9285}" srcOrd="0" destOrd="0" presId="urn:microsoft.com/office/officeart/2005/8/layout/radial5"/>
    <dgm:cxn modelId="{686C838A-2462-4783-AF7A-0E7C2CC4FD0D}" type="presOf" srcId="{47707FEE-477A-4460-B954-7819C566854E}" destId="{5D8584EF-2D21-4EC8-8811-7F76FB4E59AF}" srcOrd="1" destOrd="0" presId="urn:microsoft.com/office/officeart/2005/8/layout/radial5"/>
    <dgm:cxn modelId="{70A4F58E-A7D9-4768-8815-6C8BD3BA6249}" type="presOf" srcId="{D9616A14-706B-4E85-AA95-6EECFF097555}" destId="{4CDCDEE8-A3FA-416D-99AA-F7D6612DB2BC}" srcOrd="1" destOrd="0" presId="urn:microsoft.com/office/officeart/2005/8/layout/radial5"/>
    <dgm:cxn modelId="{7A9F508F-970C-48FC-AE33-AE0C471B5484}" type="presOf" srcId="{FAC3DB9B-068D-442F-A82C-3E4E2E9FBEE4}" destId="{25E73471-687C-4DFB-99F2-E45A5F0B1ED9}" srcOrd="0" destOrd="0" presId="urn:microsoft.com/office/officeart/2005/8/layout/radial5"/>
    <dgm:cxn modelId="{0138430A-0617-48DA-A5B2-F7D8B6C4D8ED}" srcId="{B033423C-9F73-40E6-A64E-7B5AABF6D43F}" destId="{99862276-2493-4930-8056-98CD43705629}" srcOrd="3" destOrd="0" parTransId="{787403D3-90B6-438B-A1D2-7B61155E7A33}" sibTransId="{E80B4EA3-7ECF-41C8-8B66-43F1F3DEE96D}"/>
    <dgm:cxn modelId="{37F31168-9B82-48AA-8320-05DB948FB464}" type="presOf" srcId="{36B410C8-F5EA-4713-8E24-BDEC50532CF7}" destId="{831651C3-A007-49E0-8013-FC8E98981453}" srcOrd="0" destOrd="0" presId="urn:microsoft.com/office/officeart/2005/8/layout/radial5"/>
    <dgm:cxn modelId="{A59B9D9B-4926-4B53-9DEE-82594964E128}" type="presParOf" srcId="{D733BEAC-1027-432F-8DE6-969F74D5074B}" destId="{317F661B-D79D-4577-9DC4-E1FD03037C77}" srcOrd="0" destOrd="0" presId="urn:microsoft.com/office/officeart/2005/8/layout/radial5"/>
    <dgm:cxn modelId="{5E5E4907-BACB-4C31-8D01-CD19932F472C}" type="presParOf" srcId="{D733BEAC-1027-432F-8DE6-969F74D5074B}" destId="{12D0C795-F33E-49FB-8D37-B24B272FAD59}" srcOrd="1" destOrd="0" presId="urn:microsoft.com/office/officeart/2005/8/layout/radial5"/>
    <dgm:cxn modelId="{E9319098-EBC2-43FA-9AE0-E77F830CD01A}" type="presParOf" srcId="{12D0C795-F33E-49FB-8D37-B24B272FAD59}" destId="{218696E9-4D35-4328-810C-84CFD4D9DAC0}" srcOrd="0" destOrd="0" presId="urn:microsoft.com/office/officeart/2005/8/layout/radial5"/>
    <dgm:cxn modelId="{CA0CC50C-90B9-487E-A7F5-F7059CE021CE}" type="presParOf" srcId="{D733BEAC-1027-432F-8DE6-969F74D5074B}" destId="{6051A428-E3B8-41B8-A145-980FC66773D3}" srcOrd="2" destOrd="0" presId="urn:microsoft.com/office/officeart/2005/8/layout/radial5"/>
    <dgm:cxn modelId="{E672A553-3B1B-4B7C-9563-3F8AEEF5F4D0}" type="presParOf" srcId="{D733BEAC-1027-432F-8DE6-969F74D5074B}" destId="{E5611A72-B662-4D71-883E-E8A7D2EF034D}" srcOrd="3" destOrd="0" presId="urn:microsoft.com/office/officeart/2005/8/layout/radial5"/>
    <dgm:cxn modelId="{89C0AD23-D8C5-4282-8909-D977637AFAD4}" type="presParOf" srcId="{E5611A72-B662-4D71-883E-E8A7D2EF034D}" destId="{5D8584EF-2D21-4EC8-8811-7F76FB4E59AF}" srcOrd="0" destOrd="0" presId="urn:microsoft.com/office/officeart/2005/8/layout/radial5"/>
    <dgm:cxn modelId="{E2075504-C1F1-4903-8242-A73198D0939B}" type="presParOf" srcId="{D733BEAC-1027-432F-8DE6-969F74D5074B}" destId="{E15183CC-14F4-483E-A883-FC1151722DFE}" srcOrd="4" destOrd="0" presId="urn:microsoft.com/office/officeart/2005/8/layout/radial5"/>
    <dgm:cxn modelId="{E808414E-8A53-478B-9404-76226A8189C7}" type="presParOf" srcId="{D733BEAC-1027-432F-8DE6-969F74D5074B}" destId="{25E73471-687C-4DFB-99F2-E45A5F0B1ED9}" srcOrd="5" destOrd="0" presId="urn:microsoft.com/office/officeart/2005/8/layout/radial5"/>
    <dgm:cxn modelId="{21FC72EC-0264-4A17-BE39-66AFDFD0F23F}" type="presParOf" srcId="{25E73471-687C-4DFB-99F2-E45A5F0B1ED9}" destId="{6C4B750F-0F54-4688-904D-1839D981D406}" srcOrd="0" destOrd="0" presId="urn:microsoft.com/office/officeart/2005/8/layout/radial5"/>
    <dgm:cxn modelId="{CCD336C5-94B7-45EF-B0AE-D117C1B75A83}" type="presParOf" srcId="{D733BEAC-1027-432F-8DE6-969F74D5074B}" destId="{8E17EEAD-79CF-43BF-9352-A75CF13304DA}" srcOrd="6" destOrd="0" presId="urn:microsoft.com/office/officeart/2005/8/layout/radial5"/>
    <dgm:cxn modelId="{42F46472-2120-453E-BE62-EC6293728DAE}" type="presParOf" srcId="{D733BEAC-1027-432F-8DE6-969F74D5074B}" destId="{D137299A-02AD-4C71-A117-4343C42BD15E}" srcOrd="7" destOrd="0" presId="urn:microsoft.com/office/officeart/2005/8/layout/radial5"/>
    <dgm:cxn modelId="{B7EFE6B1-F860-4400-881A-10144484ED30}" type="presParOf" srcId="{D137299A-02AD-4C71-A117-4343C42BD15E}" destId="{ABD0025B-FDB1-48C3-8301-023E0068B375}" srcOrd="0" destOrd="0" presId="urn:microsoft.com/office/officeart/2005/8/layout/radial5"/>
    <dgm:cxn modelId="{99F0274D-33D3-46AC-844F-26DEFC7D3347}" type="presParOf" srcId="{D733BEAC-1027-432F-8DE6-969F74D5074B}" destId="{D78D6696-7260-4A95-BDA1-2C7606CE402A}" srcOrd="8" destOrd="0" presId="urn:microsoft.com/office/officeart/2005/8/layout/radial5"/>
    <dgm:cxn modelId="{2E1159F6-7AB4-4765-ACF0-0232EA1792AB}" type="presParOf" srcId="{D733BEAC-1027-432F-8DE6-969F74D5074B}" destId="{ABC2E11C-B43B-43A1-A3D7-0EF4F21E3257}" srcOrd="9" destOrd="0" presId="urn:microsoft.com/office/officeart/2005/8/layout/radial5"/>
    <dgm:cxn modelId="{2B05A78B-5617-4895-A872-167F24E06896}" type="presParOf" srcId="{ABC2E11C-B43B-43A1-A3D7-0EF4F21E3257}" destId="{4CDCDEE8-A3FA-416D-99AA-F7D6612DB2BC}" srcOrd="0" destOrd="0" presId="urn:microsoft.com/office/officeart/2005/8/layout/radial5"/>
    <dgm:cxn modelId="{D2934721-1D34-450E-B789-E040C545AE6B}" type="presParOf" srcId="{D733BEAC-1027-432F-8DE6-969F74D5074B}" destId="{831651C3-A007-49E0-8013-FC8E98981453}" srcOrd="10" destOrd="0" presId="urn:microsoft.com/office/officeart/2005/8/layout/radial5"/>
    <dgm:cxn modelId="{22DD3BC0-CF2A-4CAF-86E3-804097372F14}" type="presParOf" srcId="{D733BEAC-1027-432F-8DE6-969F74D5074B}" destId="{5181693C-5677-46CF-85B7-D6F9475B5293}" srcOrd="11" destOrd="0" presId="urn:microsoft.com/office/officeart/2005/8/layout/radial5"/>
    <dgm:cxn modelId="{9EADB1A1-2792-48A2-AB49-F6900494C61A}" type="presParOf" srcId="{5181693C-5677-46CF-85B7-D6F9475B5293}" destId="{813109BF-4F47-47B7-A765-42FFF1B5A430}" srcOrd="0" destOrd="0" presId="urn:microsoft.com/office/officeart/2005/8/layout/radial5"/>
    <dgm:cxn modelId="{FEA58534-0692-4B21-825F-7F9AF0B7E005}" type="presParOf" srcId="{D733BEAC-1027-432F-8DE6-969F74D5074B}" destId="{FE07110B-15F0-4A51-88C8-8C2465EA942D}" srcOrd="12" destOrd="0" presId="urn:microsoft.com/office/officeart/2005/8/layout/radial5"/>
    <dgm:cxn modelId="{6D418FF4-1271-4B0F-99D5-D97DC232DD1B}" type="presParOf" srcId="{D733BEAC-1027-432F-8DE6-969F74D5074B}" destId="{034D7B51-C39D-47B6-962D-38B7ED3D9285}" srcOrd="13" destOrd="0" presId="urn:microsoft.com/office/officeart/2005/8/layout/radial5"/>
    <dgm:cxn modelId="{9ECC7BA7-B9D0-4915-BA7C-E10C0B579456}" type="presParOf" srcId="{034D7B51-C39D-47B6-962D-38B7ED3D9285}" destId="{62F9E97C-38C6-4D95-8113-D8A43A296EFC}" srcOrd="0" destOrd="0" presId="urn:microsoft.com/office/officeart/2005/8/layout/radial5"/>
    <dgm:cxn modelId="{CBA81D4A-EF1F-4DA8-BE03-7D8FE46197A2}" type="presParOf" srcId="{D733BEAC-1027-432F-8DE6-969F74D5074B}" destId="{91B598C0-5155-45A5-AB74-72402E9DFA8B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5C833-72E5-46FE-8879-29C8A8C66DAC}">
      <dsp:nvSpPr>
        <dsp:cNvPr id="0" name=""/>
        <dsp:cNvSpPr/>
      </dsp:nvSpPr>
      <dsp:spPr>
        <a:xfrm>
          <a:off x="1692795" y="2088220"/>
          <a:ext cx="3239751" cy="1400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Работа с родителями</a:t>
          </a:r>
          <a:endParaRPr lang="ru-RU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7246" y="2293257"/>
        <a:ext cx="2290849" cy="990003"/>
      </dsp:txXfrm>
    </dsp:sp>
    <dsp:sp modelId="{C11B09D7-3BD7-476E-9FF9-895C9AA10D14}">
      <dsp:nvSpPr>
        <dsp:cNvPr id="0" name=""/>
        <dsp:cNvSpPr/>
      </dsp:nvSpPr>
      <dsp:spPr>
        <a:xfrm rot="14160238">
          <a:off x="2320111" y="1518316"/>
          <a:ext cx="593237" cy="47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431440" y="1672720"/>
        <a:ext cx="450429" cy="285616"/>
      </dsp:txXfrm>
    </dsp:sp>
    <dsp:sp modelId="{C377781B-90AF-4296-9FF8-49501077D6FF}">
      <dsp:nvSpPr>
        <dsp:cNvPr id="0" name=""/>
        <dsp:cNvSpPr/>
      </dsp:nvSpPr>
      <dsp:spPr>
        <a:xfrm>
          <a:off x="216014" y="1"/>
          <a:ext cx="3376692" cy="1400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519" y="205038"/>
        <a:ext cx="2387682" cy="990003"/>
      </dsp:txXfrm>
    </dsp:sp>
    <dsp:sp modelId="{5A08CD62-8372-404B-A87F-042FE546BFA7}">
      <dsp:nvSpPr>
        <dsp:cNvPr id="0" name=""/>
        <dsp:cNvSpPr/>
      </dsp:nvSpPr>
      <dsp:spPr>
        <a:xfrm rot="20133478">
          <a:off x="4527377" y="1772703"/>
          <a:ext cx="992080" cy="47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533776" y="1897453"/>
        <a:ext cx="849272" cy="285616"/>
      </dsp:txXfrm>
    </dsp:sp>
    <dsp:sp modelId="{65BC2881-5DAC-4445-9037-6B337BD92D2A}">
      <dsp:nvSpPr>
        <dsp:cNvPr id="0" name=""/>
        <dsp:cNvSpPr/>
      </dsp:nvSpPr>
      <dsp:spPr>
        <a:xfrm>
          <a:off x="5358528" y="576067"/>
          <a:ext cx="2562351" cy="1400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Выставка рисунков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3776" y="781104"/>
        <a:ext cx="1811855" cy="990003"/>
      </dsp:txXfrm>
    </dsp:sp>
    <dsp:sp modelId="{46B206FA-EB6B-4FBE-8652-879798595B9A}">
      <dsp:nvSpPr>
        <dsp:cNvPr id="0" name=""/>
        <dsp:cNvSpPr/>
      </dsp:nvSpPr>
      <dsp:spPr>
        <a:xfrm rot="1691084">
          <a:off x="5158759" y="3043889"/>
          <a:ext cx="1117042" cy="47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67225" y="3105369"/>
        <a:ext cx="974234" cy="285616"/>
      </dsp:txXfrm>
    </dsp:sp>
    <dsp:sp modelId="{5CF18EDA-43A7-493D-8C57-B626CA6D434B}">
      <dsp:nvSpPr>
        <dsp:cNvPr id="0" name=""/>
        <dsp:cNvSpPr/>
      </dsp:nvSpPr>
      <dsp:spPr>
        <a:xfrm>
          <a:off x="4644523" y="3672412"/>
          <a:ext cx="3249089" cy="1400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Спортивные соревнования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0341" y="3877449"/>
        <a:ext cx="2297453" cy="990003"/>
      </dsp:txXfrm>
    </dsp:sp>
    <dsp:sp modelId="{2961D53C-E672-47F8-A65C-CE9D67D3B4DE}">
      <dsp:nvSpPr>
        <dsp:cNvPr id="0" name=""/>
        <dsp:cNvSpPr/>
      </dsp:nvSpPr>
      <dsp:spPr>
        <a:xfrm rot="8775641">
          <a:off x="922163" y="3300713"/>
          <a:ext cx="880259" cy="4760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1052945" y="3356259"/>
        <a:ext cx="737451" cy="285616"/>
      </dsp:txXfrm>
    </dsp:sp>
    <dsp:sp modelId="{148F3ACD-F44A-4C6B-8CDC-83FE86857BB4}">
      <dsp:nvSpPr>
        <dsp:cNvPr id="0" name=""/>
        <dsp:cNvSpPr/>
      </dsp:nvSpPr>
      <dsp:spPr>
        <a:xfrm>
          <a:off x="0" y="3888437"/>
          <a:ext cx="4248464" cy="1400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стенды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173" y="4093474"/>
        <a:ext cx="3004118" cy="990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7F0022-08A1-4FE5-8057-E368584BC4E6}" type="datetimeFigureOut">
              <a:rPr lang="ru-RU" smtClean="0"/>
              <a:t>10.10.2015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7A347A-45B4-497F-B373-D5B419F3A0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ytimg.com/vi/cYQUlZezIzk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3" y="0"/>
            <a:ext cx="9143999" cy="68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927951"/>
            <a:ext cx="645636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449" y="6120206"/>
            <a:ext cx="35353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785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56312393"/>
              </p:ext>
            </p:extLst>
          </p:nvPr>
        </p:nvGraphicFramePr>
        <p:xfrm>
          <a:off x="755576" y="836712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4048" y="116632"/>
            <a:ext cx="1955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Основной этап</a:t>
            </a:r>
          </a:p>
        </p:txBody>
      </p:sp>
    </p:spTree>
    <p:extLst>
      <p:ext uri="{BB962C8B-B14F-4D97-AF65-F5344CB8AC3E}">
        <p14:creationId xmlns:p14="http://schemas.microsoft.com/office/powerpoint/2010/main" val="3213591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5594" y="913839"/>
            <a:ext cx="2227428" cy="5760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1821129"/>
            <a:ext cx="3379766" cy="2052000"/>
          </a:xfrm>
          <a:prstGeom prst="round2DiagRect">
            <a:avLst>
              <a:gd name="adj1" fmla="val 21136"/>
              <a:gd name="adj2" fmla="val 0"/>
            </a:avLst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89" y="3212976"/>
            <a:ext cx="3456000" cy="2304000"/>
          </a:xfrm>
          <a:prstGeom prst="round2DiagRect">
            <a:avLst>
              <a:gd name="adj1" fmla="val 27673"/>
              <a:gd name="adj2" fmla="val 14244"/>
            </a:avLst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186" y="633129"/>
            <a:ext cx="2662737" cy="2376000"/>
          </a:xfrm>
          <a:prstGeom prst="round2Diag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644" y="4221088"/>
            <a:ext cx="2808899" cy="2196000"/>
          </a:xfrm>
          <a:prstGeom prst="round2DiagRect">
            <a:avLst>
              <a:gd name="adj1" fmla="val 16667"/>
              <a:gd name="adj2" fmla="val 46091"/>
            </a:avLst>
          </a:prstGeom>
        </p:spPr>
      </p:pic>
    </p:spTree>
    <p:extLst>
      <p:ext uri="{BB962C8B-B14F-4D97-AF65-F5344CB8AC3E}">
        <p14:creationId xmlns:p14="http://schemas.microsoft.com/office/powerpoint/2010/main" val="31596331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188573" y="3089835"/>
            <a:ext cx="2613873" cy="2060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15" y="4292428"/>
            <a:ext cx="3046263" cy="2030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0553" y="926674"/>
            <a:ext cx="2376264" cy="17332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088" y="385627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4400" b="1" spc="50" dirty="0">
              <a:ln w="11430">
                <a:solidFill>
                  <a:srgbClr val="C00000"/>
                </a:solidFill>
              </a:ln>
              <a:solidFill>
                <a:srgbClr val="8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70" y="1382262"/>
            <a:ext cx="1876029" cy="2501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83714" y="1715496"/>
            <a:ext cx="2368834" cy="1776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876" y="4138288"/>
            <a:ext cx="2707789" cy="20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3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872716"/>
            <a:ext cx="6768752" cy="93610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5220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Световоздушные ванны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596"/>
          <a:stretch/>
        </p:blipFill>
        <p:spPr>
          <a:xfrm>
            <a:off x="5436096" y="3861048"/>
            <a:ext cx="3053891" cy="266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988840"/>
            <a:ext cx="3168352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50" y="2126044"/>
            <a:ext cx="2602506" cy="347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79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1780" y="764704"/>
            <a:ext cx="5436604" cy="904746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Свето - и цветотерапия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916832"/>
            <a:ext cx="3816424" cy="2544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222" y="3501008"/>
            <a:ext cx="4176210" cy="27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98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482453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692" y="1996050"/>
            <a:ext cx="2615070" cy="1961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03028" y="4020102"/>
            <a:ext cx="2565598" cy="1924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30266" y="1210881"/>
            <a:ext cx="2417284" cy="1812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39150" y="3809643"/>
            <a:ext cx="2780728" cy="2085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57693" y="1838295"/>
            <a:ext cx="2433197" cy="18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77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013805"/>
            <a:ext cx="482453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Музыкотерапия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2420888"/>
            <a:ext cx="3372890" cy="31075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274804"/>
            <a:ext cx="2736303" cy="50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12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6090" y="656692"/>
            <a:ext cx="7488832" cy="936104"/>
          </a:xfrm>
          <a:prstGeom prst="rect">
            <a:avLst/>
          </a:prstGeom>
        </p:spPr>
        <p:txBody>
          <a:bodyPr>
            <a:prstTxWarp prst="textCanUp">
              <a:avLst>
                <a:gd name="adj" fmla="val 7650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здорового ритма жизни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792" y="1592796"/>
            <a:ext cx="2211083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193" y="1586368"/>
            <a:ext cx="2272395" cy="2494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996" y="3936820"/>
            <a:ext cx="2195736" cy="2381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385" y="4233089"/>
            <a:ext cx="2074795" cy="20856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51289" y="4119101"/>
            <a:ext cx="2689867" cy="20174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439" y="1644652"/>
            <a:ext cx="2687551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142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31367"/>
            <a:ext cx="5256584" cy="769441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400" b="1" spc="50" dirty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отдых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931366"/>
            <a:ext cx="2042793" cy="25099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170" y="3645024"/>
            <a:ext cx="3455771" cy="2727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631" y="2603817"/>
            <a:ext cx="3767684" cy="28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770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Calibri"/>
              </a:rPr>
              <a:t>Актуальность.</a:t>
            </a:r>
          </a:p>
          <a:p>
            <a:pPr algn="ctr">
              <a:spcAft>
                <a:spcPts val="0"/>
              </a:spcAft>
            </a:pPr>
            <a:endParaRPr lang="ru-RU" sz="2000" b="1" dirty="0" smtClean="0">
              <a:effectLst/>
              <a:latin typeface="Times New Roman"/>
              <a:ea typeface="Calibri"/>
            </a:endParaRPr>
          </a:p>
          <a:p>
            <a:pPr marL="1200150" lvl="2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/>
                <a:ea typeface="Calibri"/>
              </a:rPr>
              <a:t>ухудшение экологической ситуации, </a:t>
            </a:r>
          </a:p>
          <a:p>
            <a:pPr marL="1200150" lvl="2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ru-RU" sz="2000" dirty="0" smtClean="0">
              <a:effectLst/>
              <a:latin typeface="Times New Roman"/>
              <a:ea typeface="Calibri"/>
            </a:endParaRPr>
          </a:p>
          <a:p>
            <a:pPr marL="1200150" lvl="2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/>
                <a:ea typeface="Calibri"/>
              </a:rPr>
              <a:t>социальная неустойчивость, </a:t>
            </a:r>
          </a:p>
          <a:p>
            <a:pPr marL="1200150" lvl="2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endParaRPr lang="ru-RU" sz="2000" dirty="0" smtClean="0">
              <a:effectLst/>
              <a:latin typeface="Times New Roman"/>
              <a:ea typeface="Calibri"/>
            </a:endParaRPr>
          </a:p>
          <a:p>
            <a:pPr marL="1200150" lvl="2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effectLst/>
                <a:latin typeface="Times New Roman"/>
                <a:ea typeface="Calibri"/>
              </a:rPr>
              <a:t>снижение уровня жизни.</a:t>
            </a:r>
          </a:p>
        </p:txBody>
      </p:sp>
    </p:spTree>
    <p:extLst>
      <p:ext uri="{BB962C8B-B14F-4D97-AF65-F5344CB8AC3E}">
        <p14:creationId xmlns:p14="http://schemas.microsoft.com/office/powerpoint/2010/main" val="15918874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1600" y="1052736"/>
            <a:ext cx="2304256" cy="936104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972135" y="2852936"/>
            <a:ext cx="7272808" cy="2016224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/>
            <a:r>
              <a:rPr lang="ru-RU" sz="2400" dirty="0"/>
              <a:t>Формирование навыков здорового образа жизни у детей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7369877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8671348"/>
              </p:ext>
            </p:extLst>
          </p:nvPr>
        </p:nvGraphicFramePr>
        <p:xfrm>
          <a:off x="611560" y="764704"/>
          <a:ext cx="79208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1060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594958"/>
            <a:ext cx="2411798" cy="29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2053767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chemeClr val="tx1"/>
                </a:solidFill>
              </a:rPr>
              <a:t>Консультации: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71639" y="4737326"/>
            <a:ext cx="404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Выставка рисунков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268760"/>
            <a:ext cx="4841521" cy="8042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41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60" b="1" spc="50" dirty="0" smtClean="0">
                <a:ln w="11430"/>
                <a:solidFill>
                  <a:srgbClr val="B8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Профилактика плоскостопия</a:t>
            </a:r>
            <a:endParaRPr lang="ru-RU" sz="4560" b="1" spc="50" dirty="0">
              <a:ln w="11430"/>
              <a:solidFill>
                <a:srgbClr val="B8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806196"/>
            <a:ext cx="3661124" cy="27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650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285850"/>
            <a:ext cx="57848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329011"/>
            <a:ext cx="2528475" cy="18963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85496" y="2821408"/>
            <a:ext cx="3225959" cy="2419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853" y="4585847"/>
            <a:ext cx="2171733" cy="16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43868" y="2760542"/>
            <a:ext cx="2739030" cy="2054273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13130" y="437973"/>
            <a:ext cx="3853792" cy="5183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464" y="586965"/>
            <a:ext cx="3309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– практикум: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966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8434" y="802508"/>
            <a:ext cx="6752169" cy="646331"/>
          </a:xfrm>
          <a:prstGeom prst="rect">
            <a:avLst/>
          </a:prstGeom>
        </p:spPr>
        <p:txBody>
          <a:bodyPr wrap="none">
            <a:prstTxWarp prst="textCanDown">
              <a:avLst>
                <a:gd name="adj" fmla="val 2200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3600" b="1" kern="0" spc="50" dirty="0">
                <a:ln w="11430"/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Спортивные соревнования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479245"/>
            <a:ext cx="2520280" cy="18902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20539"/>
            <a:ext cx="2736304" cy="2052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198093"/>
            <a:ext cx="2736304" cy="20522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09795"/>
            <a:ext cx="2016224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04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908890"/>
            <a:ext cx="468052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tabLst>
                <a:tab pos="907415" algn="l"/>
              </a:tabLst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 </a:t>
            </a:r>
            <a:r>
              <a:rPr lang="ru-RU" sz="3200" b="1" dirty="0">
                <a:ln w="11430">
                  <a:noFill/>
                </a:ln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«Веселые старты</a:t>
            </a:r>
            <a:r>
              <a:rPr lang="ru-RU" sz="3200" b="1" dirty="0" smtClean="0">
                <a:ln w="11430">
                  <a:noFill/>
                </a:ln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 </a:t>
            </a:r>
            <a:endParaRPr lang="ru-RU" sz="3200" b="1" dirty="0">
              <a:ln w="11430">
                <a:noFill/>
              </a:ln>
              <a:solidFill>
                <a:srgbClr val="86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47558"/>
            <a:ext cx="420105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tabLst>
                <a:tab pos="907415" algn="l"/>
              </a:tabLst>
            </a:pPr>
            <a:r>
              <a:rPr lang="ru-RU" sz="3200" b="1" dirty="0">
                <a:ln w="11430">
                  <a:noFill/>
                </a:ln>
                <a:solidFill>
                  <a:srgbClr val="86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Спортивное развлечение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137" y="1524776"/>
            <a:ext cx="2939819" cy="220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23" y="1481730"/>
            <a:ext cx="2952328" cy="2214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96" y="3900398"/>
            <a:ext cx="2981455" cy="2236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496" y="3915139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8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836712"/>
            <a:ext cx="563201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tabLst>
                <a:tab pos="907415" algn="l"/>
              </a:tabLst>
            </a:pPr>
            <a:r>
              <a:rPr lang="ru-RU" sz="3200" b="1" spc="50" dirty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«Путешествие в страну Здоровья</a:t>
            </a:r>
            <a:r>
              <a:rPr lang="ru-RU" sz="3200" b="1" spc="50" dirty="0" smtClean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»</a:t>
            </a:r>
            <a:endParaRPr lang="ru-RU" sz="3200" b="1" spc="50" dirty="0">
              <a:ln w="11430">
                <a:solidFill>
                  <a:srgbClr val="C00000"/>
                </a:solidFill>
              </a:ln>
              <a:solidFill>
                <a:srgbClr val="8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05879"/>
            <a:ext cx="274406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Выставка </a:t>
            </a:r>
            <a:r>
              <a:rPr lang="ru-RU" sz="3200" b="1" spc="50" dirty="0" smtClean="0">
                <a:ln w="11430">
                  <a:solidFill>
                    <a:srgbClr val="C00000"/>
                  </a:solidFill>
                </a:ln>
                <a:solidFill>
                  <a:srgbClr val="86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                                                                              рисунков </a:t>
            </a:r>
            <a:endParaRPr lang="ru-RU" sz="3200" b="1" spc="50" dirty="0">
              <a:ln w="11430">
                <a:solidFill>
                  <a:srgbClr val="C00000"/>
                </a:solidFill>
              </a:ln>
              <a:solidFill>
                <a:srgbClr val="86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223" y="2276872"/>
            <a:ext cx="4740019" cy="35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050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433</TotalTime>
  <Words>93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2015-09-21T19:09:13Z</dcterms:created>
  <dcterms:modified xsi:type="dcterms:W3CDTF">2015-10-10T18:17:21Z</dcterms:modified>
</cp:coreProperties>
</file>