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3" r:id="rId4"/>
    <p:sldId id="257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CBD4A8C-9201-43EB-A162-D4CE422F6E8D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3D7413-2D66-48A2-A824-9BC9573E1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4A8C-9201-43EB-A162-D4CE422F6E8D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413-2D66-48A2-A824-9BC9573E1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CBD4A8C-9201-43EB-A162-D4CE422F6E8D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93D7413-2D66-48A2-A824-9BC9573E1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4A8C-9201-43EB-A162-D4CE422F6E8D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3D7413-2D66-48A2-A824-9BC9573E15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4A8C-9201-43EB-A162-D4CE422F6E8D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93D7413-2D66-48A2-A824-9BC9573E15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CBD4A8C-9201-43EB-A162-D4CE422F6E8D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93D7413-2D66-48A2-A824-9BC9573E15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CBD4A8C-9201-43EB-A162-D4CE422F6E8D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93D7413-2D66-48A2-A824-9BC9573E15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4A8C-9201-43EB-A162-D4CE422F6E8D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3D7413-2D66-48A2-A824-9BC9573E1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4A8C-9201-43EB-A162-D4CE422F6E8D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3D7413-2D66-48A2-A824-9BC9573E1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4A8C-9201-43EB-A162-D4CE422F6E8D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3D7413-2D66-48A2-A824-9BC9573E15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CBD4A8C-9201-43EB-A162-D4CE422F6E8D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93D7413-2D66-48A2-A824-9BC9573E15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CBD4A8C-9201-43EB-A162-D4CE422F6E8D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93D7413-2D66-48A2-A824-9BC9573E1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Мастер-класс</a:t>
            </a:r>
            <a:br>
              <a:rPr lang="ru-RU" dirty="0" smtClean="0"/>
            </a:br>
            <a:r>
              <a:rPr lang="ru-RU" dirty="0" smtClean="0"/>
              <a:t>как сделать стенд</a:t>
            </a:r>
            <a:br>
              <a:rPr lang="ru-RU" dirty="0" smtClean="0"/>
            </a:br>
            <a:r>
              <a:rPr lang="ru-RU" dirty="0" smtClean="0"/>
              <a:t>календарь природы</a:t>
            </a:r>
            <a:br>
              <a:rPr lang="ru-RU" dirty="0" smtClean="0"/>
            </a:br>
            <a:r>
              <a:rPr lang="ru-RU" dirty="0" smtClean="0"/>
              <a:t>своими руками</a:t>
            </a:r>
            <a:br>
              <a:rPr lang="ru-RU" dirty="0" smtClean="0"/>
            </a:br>
            <a:r>
              <a:rPr lang="ru-RU" dirty="0" smtClean="0"/>
              <a:t>автор: </a:t>
            </a:r>
            <a:r>
              <a:rPr lang="ru-RU" dirty="0" err="1" smtClean="0"/>
              <a:t>Тухватуллина</a:t>
            </a:r>
            <a:r>
              <a:rPr lang="ru-RU" dirty="0" smtClean="0"/>
              <a:t> в. Р.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Уважаемые коллеги! Предлагаю Вам оригинальную идею для оформления уголка по экологии – календарь природы. Такой красивый календарь природы будет радовать детей, и они с удовольствием будут определять погоду за окном.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Прямоугольник 4"/>
          <p:cNvSpPr/>
          <p:nvPr/>
        </p:nvSpPr>
        <p:spPr>
          <a:xfrm>
            <a:off x="1763688" y="548680"/>
            <a:ext cx="66967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>Цели мастер-класса: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*  показать свой вариант создания стенда «Календарь природы»;</a:t>
            </a:r>
            <a:br>
              <a:rPr lang="ru-RU" dirty="0" smtClean="0"/>
            </a:br>
            <a:r>
              <a:rPr lang="ru-RU" dirty="0" smtClean="0"/>
              <a:t>   * уметь подбирать материал для стенда;</a:t>
            </a:r>
            <a:br>
              <a:rPr lang="ru-RU" dirty="0" smtClean="0"/>
            </a:br>
            <a:r>
              <a:rPr lang="ru-RU" dirty="0" smtClean="0"/>
              <a:t>   * оформлять группу по своему вкусу;</a:t>
            </a:r>
            <a:br>
              <a:rPr lang="ru-RU" dirty="0" smtClean="0"/>
            </a:br>
            <a:r>
              <a:rPr lang="ru-RU" dirty="0" smtClean="0"/>
              <a:t>   * развивать творческую деятельность педагога.</a:t>
            </a:r>
          </a:p>
          <a:p>
            <a:r>
              <a:rPr lang="ru-RU" u="sng" dirty="0" smtClean="0"/>
              <a:t>Задачи: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 * Показать, как своими руками можно смастерить стенд «Календарь природы».</a:t>
            </a:r>
            <a:br>
              <a:rPr lang="ru-RU" dirty="0" smtClean="0"/>
            </a:br>
            <a:r>
              <a:rPr lang="ru-RU" dirty="0" smtClean="0"/>
              <a:t>   * Развивать желание мастерить, оформить стенд по своему желанию.</a:t>
            </a:r>
            <a:br>
              <a:rPr lang="ru-RU" dirty="0" smtClean="0"/>
            </a:br>
            <a:r>
              <a:rPr lang="ru-RU" dirty="0" smtClean="0"/>
              <a:t>   * Воспитывать эстетический вкус, аккуратность.</a:t>
            </a:r>
            <a:br>
              <a:rPr lang="ru-RU" dirty="0" smtClean="0"/>
            </a:br>
            <a:r>
              <a:rPr lang="ru-RU" dirty="0" smtClean="0"/>
              <a:t>   * Вызвать радость творчества, удовлетворенность от выполненной работы.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118296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моей группе не было календаря природы, готовый покупать дорого. И я решила сделать его своими руками. Вот, собственно и он.</a:t>
            </a:r>
          </a:p>
          <a:p>
            <a:r>
              <a:rPr lang="ru-RU" dirty="0" smtClean="0"/>
              <a:t> На этом календаре природы ребенок может отметить явления, которые он видит: снег, дождь, ветер, град, облачность, илу ветра, смену времен года, дни недели, месяцы.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user\Dropbox\Загрузка с камеры\2015-09-30 16.47.5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Основа из потолочной плитки. Картинки я рисовала сама, вам понадобится: карандаши, фломастеры, листы белой бумаги.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ropbox\Загрузка с камеры\2015-08-23 13.03.38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Нарисовать я решила дерево в разные времена года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ropbox\Загрузка с камеры\2015-08-23 13.53.1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А вот и месяцы всех времен года.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ropbox\Загрузка с камеры\2015-08-23 15.55.5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11829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Дни недели - дети перемещают стрелочку по кругу, определяя дни недели по цвету, а те, кто знает буквы, могут и прочитать.</a:t>
            </a:r>
          </a:p>
          <a:p>
            <a:r>
              <a:rPr lang="ru-RU" dirty="0" smtClean="0"/>
              <a:t>Погода, явления природы и части суток также сделаны в форме круга. Прикрепляла все это на двойной скотч.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ropbox\Загрузка с камеры\2015-08-23 15.56.09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894928"/>
          </a:xfrm>
        </p:spPr>
        <p:txBody>
          <a:bodyPr>
            <a:normAutofit/>
          </a:bodyPr>
          <a:lstStyle/>
          <a:p>
            <a:r>
              <a:rPr lang="ru-RU" dirty="0" smtClean="0"/>
              <a:t>Стрелочки </a:t>
            </a:r>
            <a:r>
              <a:rPr lang="ru-RU" dirty="0" smtClean="0"/>
              <a:t>я решила сделать </a:t>
            </a:r>
            <a:r>
              <a:rPr lang="ru-RU" dirty="0" smtClean="0"/>
              <a:t>из картона, вкрутила их </a:t>
            </a:r>
            <a:r>
              <a:rPr lang="ru-RU" dirty="0" smtClean="0"/>
              <a:t>на </a:t>
            </a:r>
            <a:r>
              <a:rPr lang="ru-RU" dirty="0" err="1" smtClean="0"/>
              <a:t>саморезы</a:t>
            </a:r>
            <a:r>
              <a:rPr lang="ru-RU" dirty="0" smtClean="0"/>
              <a:t>. 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ropbox\Загрузка с камеры\2015-09-30 16.48.26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Прямоугольник 4"/>
          <p:cNvSpPr/>
          <p:nvPr/>
        </p:nvSpPr>
        <p:spPr>
          <a:xfrm>
            <a:off x="2286000" y="980728"/>
            <a:ext cx="595840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Имея такой календарь природы можно максимально активизировать деятельность детей в уголке природы.</a:t>
            </a:r>
          </a:p>
          <a:p>
            <a:r>
              <a:rPr lang="ru-RU" sz="2800" dirty="0" smtClean="0"/>
              <a:t> Дерзайте, коллеги! </a:t>
            </a:r>
          </a:p>
          <a:p>
            <a:r>
              <a:rPr lang="ru-RU" sz="2800" dirty="0" smtClean="0"/>
              <a:t>Фантазируйте!</a:t>
            </a:r>
          </a:p>
          <a:p>
            <a:r>
              <a:rPr lang="ru-RU" sz="2800" dirty="0" smtClean="0"/>
              <a:t> Творческих вам успехов!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67</TotalTime>
  <Words>220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Мастер-класс как сделать стенд календарь природы своими руками автор: Тухватуллина в. Р.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2015-10-11T19:02:46Z</dcterms:created>
  <dcterms:modified xsi:type="dcterms:W3CDTF">2015-10-12T05:14:29Z</dcterms:modified>
</cp:coreProperties>
</file>