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80" r:id="rId3"/>
    <p:sldId id="281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79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99FF"/>
    <a:srgbClr val="0099FF"/>
    <a:srgbClr val="00FFFF"/>
    <a:srgbClr val="03AD91"/>
    <a:srgbClr val="04AC1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20"/>
    <p:restoredTop sz="97945" autoAdjust="0"/>
  </p:normalViewPr>
  <p:slideViewPr>
    <p:cSldViewPr>
      <p:cViewPr varScale="1">
        <p:scale>
          <a:sx n="57" d="100"/>
          <a:sy n="57" d="100"/>
        </p:scale>
        <p:origin x="72" y="3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7E33D7E6-1432-4021-84D8-20A65257F097}" type="datetimeFigureOut">
              <a:rPr lang="ru-RU" smtClean="0"/>
              <a:pPr/>
              <a:t>08.10.2015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89774D71-37F9-463D-A3DD-C85645AE1CF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33D7E6-1432-4021-84D8-20A65257F097}" type="datetimeFigureOut">
              <a:rPr lang="ru-RU" smtClean="0"/>
              <a:pPr/>
              <a:t>08.10.2015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774D71-37F9-463D-A3DD-C85645AE1CF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33D7E6-1432-4021-84D8-20A65257F097}" type="datetimeFigureOut">
              <a:rPr lang="ru-RU" smtClean="0"/>
              <a:pPr/>
              <a:t>08.10.2015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774D71-37F9-463D-A3DD-C85645AE1CF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7E33D7E6-1432-4021-84D8-20A65257F097}" type="datetimeFigureOut">
              <a:rPr lang="ru-RU" smtClean="0"/>
              <a:pPr/>
              <a:t>08.10.2015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89774D71-37F9-463D-A3DD-C85645AE1CF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7E33D7E6-1432-4021-84D8-20A65257F097}" type="datetimeFigureOut">
              <a:rPr lang="ru-RU" smtClean="0"/>
              <a:pPr/>
              <a:t>08.10.2015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89774D71-37F9-463D-A3DD-C85645AE1CF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33D7E6-1432-4021-84D8-20A65257F097}" type="datetimeFigureOut">
              <a:rPr lang="ru-RU" smtClean="0"/>
              <a:pPr/>
              <a:t>08.10.2015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774D71-37F9-463D-A3DD-C85645AE1CF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33D7E6-1432-4021-84D8-20A65257F097}" type="datetimeFigureOut">
              <a:rPr lang="ru-RU" smtClean="0"/>
              <a:pPr/>
              <a:t>08.10.2015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774D71-37F9-463D-A3DD-C85645AE1CF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7E33D7E6-1432-4021-84D8-20A65257F097}" type="datetimeFigureOut">
              <a:rPr lang="ru-RU" smtClean="0"/>
              <a:pPr/>
              <a:t>08.10.2015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89774D71-37F9-463D-A3DD-C85645AE1CF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33D7E6-1432-4021-84D8-20A65257F097}" type="datetimeFigureOut">
              <a:rPr lang="ru-RU" smtClean="0"/>
              <a:pPr/>
              <a:t>08.10.2015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774D71-37F9-463D-A3DD-C85645AE1CF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7E33D7E6-1432-4021-84D8-20A65257F097}" type="datetimeFigureOut">
              <a:rPr lang="ru-RU" smtClean="0"/>
              <a:pPr/>
              <a:t>08.10.2015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89774D71-37F9-463D-A3DD-C85645AE1CF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7E33D7E6-1432-4021-84D8-20A65257F097}" type="datetimeFigureOut">
              <a:rPr lang="ru-RU" smtClean="0"/>
              <a:pPr/>
              <a:t>08.10.2015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89774D71-37F9-463D-A3DD-C85645AE1CF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7E33D7E6-1432-4021-84D8-20A65257F097}" type="datetimeFigureOut">
              <a:rPr lang="ru-RU" smtClean="0"/>
              <a:pPr/>
              <a:t>08.10.2015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89774D71-37F9-463D-A3DD-C85645AE1CF1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00034" y="2143116"/>
            <a:ext cx="8229600" cy="1828800"/>
          </a:xfrm>
        </p:spPr>
        <p:txBody>
          <a:bodyPr>
            <a:normAutofit/>
          </a:bodyPr>
          <a:lstStyle/>
          <a:p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Myriad Pro Light" pitchFamily="34" charset="0"/>
              </a:rPr>
              <a:t>Проект во второй младшей группе «Безопасная дорога»</a:t>
            </a:r>
            <a:r>
              <a:rPr lang="ru-RU" dirty="0" smtClean="0">
                <a:latin typeface="Myriad Pro Light" pitchFamily="34" charset="0"/>
              </a:rPr>
              <a:t/>
            </a:r>
            <a:br>
              <a:rPr lang="ru-RU" dirty="0" smtClean="0">
                <a:latin typeface="Myriad Pro Light" pitchFamily="34" charset="0"/>
              </a:rPr>
            </a:br>
            <a:endParaRPr lang="ru-RU" dirty="0">
              <a:latin typeface="Myriad Pro Light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357686" y="4071942"/>
            <a:ext cx="4357718" cy="2428892"/>
          </a:xfrm>
        </p:spPr>
        <p:txBody>
          <a:bodyPr>
            <a:normAutofit fontScale="25000" lnSpcReduction="20000"/>
          </a:bodyPr>
          <a:lstStyle/>
          <a:p>
            <a:endParaRPr lang="ru-RU" dirty="0" smtClean="0"/>
          </a:p>
          <a:p>
            <a:endParaRPr lang="ru-RU" dirty="0" smtClean="0"/>
          </a:p>
          <a:p>
            <a:r>
              <a:rPr lang="ru-RU" sz="8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Myriad Pro Light" pitchFamily="34" charset="0"/>
              </a:rPr>
              <a:t>              Выполнила: Беккер Ю.А.</a:t>
            </a:r>
          </a:p>
          <a:p>
            <a:r>
              <a:rPr lang="ru-RU" sz="8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Myriad Pro Light" pitchFamily="34" charset="0"/>
              </a:rPr>
              <a:t>               воспитатель</a:t>
            </a:r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r>
              <a:rPr lang="ru-RU" sz="7200" dirty="0" smtClean="0">
                <a:latin typeface="Myriad Pro Light" pitchFamily="34" charset="0"/>
              </a:rPr>
              <a:t>                                                                                                   </a:t>
            </a:r>
            <a:r>
              <a:rPr lang="en-US" sz="7200" dirty="0" smtClean="0">
                <a:latin typeface="Myriad Pro Light" pitchFamily="34" charset="0"/>
              </a:rPr>
              <a:t>          </a:t>
            </a:r>
            <a:endParaRPr lang="ru-RU" sz="1800" dirty="0" smtClean="0"/>
          </a:p>
          <a:p>
            <a:endParaRPr lang="ru-RU" sz="1800" dirty="0" smtClean="0"/>
          </a:p>
          <a:p>
            <a:endParaRPr lang="ru-RU" sz="7200" dirty="0" smtClean="0">
              <a:solidFill>
                <a:schemeClr val="tx1">
                  <a:lumMod val="85000"/>
                  <a:lumOff val="15000"/>
                </a:schemeClr>
              </a:solidFill>
              <a:latin typeface="Myriad Pro Light" pitchFamily="34" charset="0"/>
            </a:endParaRPr>
          </a:p>
          <a:p>
            <a:r>
              <a:rPr lang="ru-RU" sz="7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Myriad Pro Light" pitchFamily="34" charset="0"/>
              </a:rPr>
              <a:t>                                                                                                       </a:t>
            </a:r>
            <a:endParaRPr lang="ru-RU" sz="7200" dirty="0">
              <a:solidFill>
                <a:schemeClr val="tx1">
                  <a:lumMod val="85000"/>
                  <a:lumOff val="15000"/>
                </a:schemeClr>
              </a:solidFill>
              <a:latin typeface="Myriad Pro Light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286116" y="285728"/>
            <a:ext cx="221457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Myriad Pro Light" pitchFamily="34" charset="0"/>
              </a:rPr>
              <a:t>МБДОУ ДС ОВ №7</a:t>
            </a:r>
          </a:p>
          <a:p>
            <a:r>
              <a:rPr lang="ru-RU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Myriad Pro Light" pitchFamily="34" charset="0"/>
              </a:rPr>
              <a:t>пгт</a:t>
            </a:r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Myriad Pro Light" pitchFamily="34" charset="0"/>
              </a:rPr>
              <a:t> </a:t>
            </a:r>
            <a:r>
              <a:rPr lang="ru-RU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Myriad Pro Light" pitchFamily="34" charset="0"/>
              </a:rPr>
              <a:t>Ильского</a:t>
            </a:r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Myriad Pro Light" pitchFamily="34" charset="0"/>
              </a:rPr>
              <a:t> МО</a:t>
            </a:r>
          </a:p>
          <a:p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Myriad Pro Light" pitchFamily="34" charset="0"/>
              </a:rPr>
              <a:t>Северский район</a:t>
            </a:r>
            <a:endParaRPr lang="ru-RU" dirty="0">
              <a:solidFill>
                <a:schemeClr val="tx1">
                  <a:lumMod val="75000"/>
                  <a:lumOff val="25000"/>
                </a:schemeClr>
              </a:solidFill>
              <a:latin typeface="Myriad Pro Ligh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85729"/>
            <a:ext cx="7772400" cy="1071569"/>
          </a:xfrm>
        </p:spPr>
        <p:txBody>
          <a:bodyPr>
            <a:normAutofit/>
          </a:bodyPr>
          <a:lstStyle/>
          <a:p>
            <a:r>
              <a:rPr lang="ru-RU" sz="3200" dirty="0" smtClean="0">
                <a:solidFill>
                  <a:srgbClr val="0099FF"/>
                </a:solidFill>
                <a:latin typeface="Myriad Pro Light" pitchFamily="34" charset="0"/>
              </a:rPr>
              <a:t>Подвижная игра «Ловкий шофер»</a:t>
            </a:r>
            <a:endParaRPr lang="ru-RU" sz="3200" dirty="0">
              <a:solidFill>
                <a:srgbClr val="0099FF"/>
              </a:solidFill>
              <a:latin typeface="Myriad Pro Light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 descr="20141114_091324.jpg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10800000">
            <a:off x="1083662" y="1681671"/>
            <a:ext cx="6703048" cy="475438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85729"/>
            <a:ext cx="7772400" cy="1214445"/>
          </a:xfrm>
        </p:spPr>
        <p:txBody>
          <a:bodyPr>
            <a:normAutofit/>
          </a:bodyPr>
          <a:lstStyle/>
          <a:p>
            <a:r>
              <a:rPr lang="ru-RU" sz="3200" dirty="0" smtClean="0">
                <a:solidFill>
                  <a:srgbClr val="3399FF"/>
                </a:solidFill>
                <a:latin typeface="Myriad Pro Light" pitchFamily="34" charset="0"/>
              </a:rPr>
              <a:t>Отгадывание загадок</a:t>
            </a:r>
            <a:endParaRPr lang="ru-RU" sz="3200" dirty="0">
              <a:solidFill>
                <a:srgbClr val="3399FF"/>
              </a:solidFill>
              <a:latin typeface="Myriad Pro Light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1785926"/>
            <a:ext cx="6400800" cy="3852874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4" name="Рисунок 3" descr="20141114_101427.jpg"/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28662" y="1628742"/>
            <a:ext cx="6595666" cy="501496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4291"/>
            <a:ext cx="7772400" cy="1071569"/>
          </a:xfrm>
        </p:spPr>
        <p:txBody>
          <a:bodyPr>
            <a:normAutofit/>
          </a:bodyPr>
          <a:lstStyle/>
          <a:p>
            <a:r>
              <a:rPr lang="ru-RU" sz="3200" dirty="0" smtClean="0">
                <a:solidFill>
                  <a:srgbClr val="0099FF"/>
                </a:solidFill>
                <a:latin typeface="Myriad Pro Light" pitchFamily="34" charset="0"/>
              </a:rPr>
              <a:t>Рассматривание макета улицы</a:t>
            </a:r>
            <a:endParaRPr lang="ru-RU" sz="3200" dirty="0">
              <a:solidFill>
                <a:srgbClr val="0099FF"/>
              </a:solidFill>
              <a:latin typeface="Myriad Pro Light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1357298"/>
            <a:ext cx="6400800" cy="4281502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4" name="Рисунок 3" descr="SAM_5028.JPG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357290" y="1285860"/>
            <a:ext cx="6500858" cy="53578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4346" y="260648"/>
            <a:ext cx="7772400" cy="737180"/>
          </a:xfrm>
        </p:spPr>
        <p:txBody>
          <a:bodyPr>
            <a:normAutofit/>
          </a:bodyPr>
          <a:lstStyle/>
          <a:p>
            <a:r>
              <a:rPr lang="en-US" sz="3200" dirty="0" smtClean="0">
                <a:solidFill>
                  <a:srgbClr val="3399FF"/>
                </a:solidFill>
                <a:latin typeface="Myriad Pro Light" pitchFamily="34" charset="0"/>
              </a:rPr>
              <a:t>C</a:t>
            </a:r>
            <a:r>
              <a:rPr lang="ru-RU" sz="3200" dirty="0" smtClean="0">
                <a:solidFill>
                  <a:srgbClr val="3399FF"/>
                </a:solidFill>
                <a:latin typeface="Myriad Pro Light" pitchFamily="34" charset="0"/>
              </a:rPr>
              <a:t>южетно-ролевая игра «Шофер»</a:t>
            </a:r>
            <a:endParaRPr lang="ru-RU" sz="3200" dirty="0">
              <a:solidFill>
                <a:srgbClr val="3399FF"/>
              </a:solidFill>
              <a:latin typeface="Myriad Pro Light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1571612"/>
            <a:ext cx="6400800" cy="4500594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5" name="Рисунок 4" descr="SAM_5076.JPG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71538" y="1285860"/>
            <a:ext cx="6858016" cy="514351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28596" y="1571612"/>
            <a:ext cx="82296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6000" dirty="0" smtClean="0">
                <a:solidFill>
                  <a:srgbClr val="7030A0"/>
                </a:solidFill>
              </a:rPr>
              <a:t>Спасибо за внимание!</a:t>
            </a:r>
            <a:endParaRPr lang="ru-RU" sz="6000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2910" y="0"/>
            <a:ext cx="7000924" cy="285728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785794"/>
            <a:ext cx="7467600" cy="5688158"/>
          </a:xfrm>
        </p:spPr>
        <p:txBody>
          <a:bodyPr/>
          <a:lstStyle/>
          <a:p>
            <a:r>
              <a:rPr lang="ru-RU" u="sng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Myriad Pro Light" pitchFamily="34" charset="0"/>
                <a:cs typeface="Times New Roman" pitchFamily="18" charset="0"/>
              </a:rPr>
              <a:t>Актуальность: </a:t>
            </a:r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Myriad Pro Light" pitchFamily="34" charset="0"/>
                <a:cs typeface="Times New Roman" pitchFamily="18" charset="0"/>
              </a:rPr>
              <a:t>Актуальность проекта обусловлена тем, что окружающая ребенка среда – это не только семья, детский сад, но и детская площадка, двор и, конечно, улица. Ежегодно увеличивается количество автомобилей на дорогах, растет число дорожно-транспортных происшествий. Вопрос о безопасности детей на дороге остается жизненно важным, и поэтому взрослым необходимо систематически формировать у дошкольников навыки правильного поведения на проезжей части дороги и тротуаре.</a:t>
            </a:r>
            <a:endParaRPr lang="ru-RU" dirty="0">
              <a:solidFill>
                <a:schemeClr val="tx1">
                  <a:lumMod val="75000"/>
                  <a:lumOff val="25000"/>
                </a:schemeClr>
              </a:solidFill>
              <a:latin typeface="Myriad Pro Light" pitchFamily="34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329510" cy="939784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214422"/>
            <a:ext cx="7467600" cy="5259530"/>
          </a:xfrm>
        </p:spPr>
        <p:txBody>
          <a:bodyPr/>
          <a:lstStyle/>
          <a:p>
            <a:r>
              <a:rPr lang="ru-RU" b="1" u="sng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Myriad Pro Light" pitchFamily="34" charset="0"/>
              </a:rPr>
              <a:t>Предполагаемый результат : дети </a:t>
            </a:r>
            <a:r>
              <a:rPr lang="ru-RU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Myriad Pro Light" pitchFamily="34" charset="0"/>
              </a:rPr>
              <a:t>способны рассуждать, могут применять знания и способы деятельности для решения задач ; осознанное отношение к вопросам личной безопасности и безопасности окружающих ; проявление дисциплинированности, выдержки, самостоятельности в соблюдении правил поведения ; узнают и называют дорожные знаки «Пешеходный переход», понимают значение сигналов светофора.</a:t>
            </a:r>
            <a:endParaRPr lang="ru-RU" b="1" dirty="0">
              <a:solidFill>
                <a:schemeClr val="tx1">
                  <a:lumMod val="75000"/>
                  <a:lumOff val="25000"/>
                </a:schemeClr>
              </a:solidFill>
              <a:latin typeface="Myriad Pro Light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ChangeArrowheads="1"/>
          </p:cNvSpPr>
          <p:nvPr/>
        </p:nvSpPr>
        <p:spPr bwMode="auto">
          <a:xfrm>
            <a:off x="857224" y="928670"/>
            <a:ext cx="7572428" cy="54476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3600" u="sng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Myriad Pro Light" pitchFamily="34" charset="0"/>
              </a:rPr>
              <a:t>Продолжительность</a:t>
            </a:r>
            <a:r>
              <a:rPr lang="en-US" sz="3600" u="sng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Myriad Pro Light" pitchFamily="34" charset="0"/>
              </a:rPr>
              <a:t> </a:t>
            </a:r>
            <a:r>
              <a:rPr lang="ru-RU" sz="3600" u="sng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Myriad Pro Light" pitchFamily="34" charset="0"/>
              </a:rPr>
              <a:t>проекта:</a:t>
            </a:r>
            <a:r>
              <a:rPr lang="en-US" sz="3600" u="sng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Myriad Pro Light" pitchFamily="34" charset="0"/>
              </a:rPr>
              <a:t> </a:t>
            </a:r>
            <a:r>
              <a:rPr lang="ru-RU" sz="3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Myriad Pro Light" pitchFamily="34" charset="0"/>
              </a:rPr>
              <a:t>краткосрочный 1 месяц.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sz="3600" u="sng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Myriad Pro Light" pitchFamily="34" charset="0"/>
                <a:ea typeface="Times New Roman" pitchFamily="18" charset="0"/>
                <a:cs typeface="Times New Roman" pitchFamily="18" charset="0"/>
              </a:rPr>
              <a:t>Вид </a:t>
            </a:r>
            <a:r>
              <a:rPr kumimoji="0" lang="ru-RU" sz="3600" b="0" i="0" u="sng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Myriad Pro Light" pitchFamily="34" charset="0"/>
                <a:ea typeface="Times New Roman" pitchFamily="18" charset="0"/>
                <a:cs typeface="Times New Roman" pitchFamily="18" charset="0"/>
              </a:rPr>
              <a:t>проекта:</a:t>
            </a: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Myriad Pro Light" pitchFamily="34" charset="0"/>
                <a:ea typeface="Times New Roman" pitchFamily="18" charset="0"/>
                <a:cs typeface="Times New Roman" pitchFamily="18" charset="0"/>
              </a:rPr>
              <a:t> познавательно-игровой, групповой</a:t>
            </a:r>
            <a:r>
              <a:rPr lang="ru-RU" sz="3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Myriad Pro Light" pitchFamily="34" charset="0"/>
                <a:ea typeface="Times New Roman" pitchFamily="18" charset="0"/>
                <a:cs typeface="Times New Roman" pitchFamily="18" charset="0"/>
              </a:rPr>
              <a:t>.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latin typeface="Myriad Pro Light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0" i="0" u="sng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Myriad Pro Light" pitchFamily="34" charset="0"/>
                <a:ea typeface="Times New Roman" pitchFamily="18" charset="0"/>
                <a:cs typeface="Times New Roman" pitchFamily="18" charset="0"/>
              </a:rPr>
              <a:t>Цели проекта: </a:t>
            </a: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Myriad Pro Light" pitchFamily="34" charset="0"/>
                <a:ea typeface="Times New Roman" pitchFamily="18" charset="0"/>
                <a:cs typeface="Times New Roman" pitchFamily="18" charset="0"/>
              </a:rPr>
              <a:t>создания условий для формирования у дошкольников устойчивых навыков безопасного поведения на дорогах.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357290" y="928670"/>
            <a:ext cx="6858048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sz="3200" i="0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Myriad Pro Light" pitchFamily="34" charset="0"/>
                <a:ea typeface="Times New Roman" pitchFamily="18" charset="0"/>
                <a:cs typeface="Times New Roman" pitchFamily="18" charset="0"/>
              </a:rPr>
              <a:t>Задачи проекта: закрепить знания детей о сигналах светофора; понимать значения сигналов светофора; воспитывать наблюдательность и дисциплинированность; соблюда</a:t>
            </a:r>
            <a:r>
              <a:rPr lang="ru-RU" sz="3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Myriad Pro Light" pitchFamily="34" charset="0"/>
                <a:ea typeface="Times New Roman" pitchFamily="18" charset="0"/>
                <a:cs typeface="Times New Roman" pitchFamily="18" charset="0"/>
              </a:rPr>
              <a:t>ть</a:t>
            </a:r>
            <a:r>
              <a:rPr kumimoji="0" lang="ru-RU" sz="3200" i="0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Myriad Pro Light" pitchFamily="34" charset="0"/>
                <a:ea typeface="Times New Roman" pitchFamily="18" charset="0"/>
                <a:cs typeface="Times New Roman" pitchFamily="18" charset="0"/>
              </a:rPr>
              <a:t> элементарные правила поведения на улице, познакомить детей с пешеходным переходом ;с правилами поведения на улице.</a:t>
            </a:r>
            <a:endParaRPr kumimoji="0" lang="ru-RU" sz="3200" i="0" strike="noStrike" cap="none" normalizeH="0" baseline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latin typeface="Myriad Pro Light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00100" y="857232"/>
            <a:ext cx="6429404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3200" b="1" dirty="0" smtClean="0">
                <a:solidFill>
                  <a:srgbClr val="0099FF"/>
                </a:solidFill>
              </a:rPr>
              <a:t>Формы реализации</a:t>
            </a:r>
          </a:p>
          <a:p>
            <a:pPr lvl="0"/>
            <a:r>
              <a:rPr lang="en-US" sz="3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Myriad Pro Light" pitchFamily="34" charset="0"/>
              </a:rPr>
              <a:t>-</a:t>
            </a:r>
            <a:r>
              <a:rPr lang="ru-RU" sz="3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Myriad Pro Light" pitchFamily="34" charset="0"/>
              </a:rPr>
              <a:t>художественное  творчество:           лепка </a:t>
            </a:r>
          </a:p>
          <a:p>
            <a:pPr lvl="0"/>
            <a:r>
              <a:rPr lang="en-US" sz="3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Myriad Pro Light" pitchFamily="34" charset="0"/>
              </a:rPr>
              <a:t>-</a:t>
            </a:r>
            <a:r>
              <a:rPr lang="ru-RU" sz="3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Myriad Pro Light" pitchFamily="34" charset="0"/>
              </a:rPr>
              <a:t>Беседа </a:t>
            </a:r>
          </a:p>
          <a:p>
            <a:pPr lvl="0"/>
            <a:r>
              <a:rPr lang="en-US" sz="3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Myriad Pro Light" pitchFamily="34" charset="0"/>
              </a:rPr>
              <a:t>-</a:t>
            </a:r>
            <a:r>
              <a:rPr lang="ru-RU" sz="3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Myriad Pro Light" pitchFamily="34" charset="0"/>
              </a:rPr>
              <a:t>Консультации для родителей</a:t>
            </a:r>
          </a:p>
          <a:p>
            <a:pPr lvl="0"/>
            <a:r>
              <a:rPr lang="en-US" sz="3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Myriad Pro Light" pitchFamily="34" charset="0"/>
              </a:rPr>
              <a:t>-</a:t>
            </a:r>
            <a:r>
              <a:rPr lang="ru-RU" sz="3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Myriad Pro Light" pitchFamily="34" charset="0"/>
              </a:rPr>
              <a:t>Дидактические игры</a:t>
            </a:r>
          </a:p>
          <a:p>
            <a:pPr lvl="0"/>
            <a:r>
              <a:rPr lang="en-US" sz="3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Myriad Pro Light" pitchFamily="34" charset="0"/>
              </a:rPr>
              <a:t>-</a:t>
            </a:r>
            <a:r>
              <a:rPr lang="ru-RU" sz="3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Myriad Pro Light" pitchFamily="34" charset="0"/>
              </a:rPr>
              <a:t>Чтение художественной литературы</a:t>
            </a:r>
          </a:p>
          <a:p>
            <a:pPr lvl="0"/>
            <a:r>
              <a:rPr lang="en-US" sz="3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Myriad Pro Light" pitchFamily="34" charset="0"/>
              </a:rPr>
              <a:t>-</a:t>
            </a:r>
            <a:r>
              <a:rPr lang="ru-RU" sz="3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Myriad Pro Light" pitchFamily="34" charset="0"/>
              </a:rPr>
              <a:t>Сюжетно-ролевые игры</a:t>
            </a:r>
          </a:p>
          <a:p>
            <a:pPr lvl="0"/>
            <a:r>
              <a:rPr lang="en-US" sz="3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Myriad Pro Light" pitchFamily="34" charset="0"/>
              </a:rPr>
              <a:t>-</a:t>
            </a:r>
            <a:r>
              <a:rPr lang="ru-RU" sz="3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Myriad Pro Light" pitchFamily="34" charset="0"/>
              </a:rPr>
              <a:t>Рассматривание картинок</a:t>
            </a:r>
          </a:p>
          <a:p>
            <a:pPr lvl="0"/>
            <a:r>
              <a:rPr lang="en-US" sz="3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Myriad Pro Light" pitchFamily="34" charset="0"/>
              </a:rPr>
              <a:t>-</a:t>
            </a:r>
            <a:r>
              <a:rPr lang="ru-RU" sz="3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Myriad Pro Light" pitchFamily="34" charset="0"/>
              </a:rPr>
              <a:t>Физкультминутки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1"/>
          <p:cNvSpPr>
            <a:spLocks noChangeArrowheads="1"/>
          </p:cNvSpPr>
          <p:nvPr/>
        </p:nvSpPr>
        <p:spPr bwMode="auto">
          <a:xfrm>
            <a:off x="857224" y="0"/>
            <a:ext cx="7500990" cy="50167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3200" b="0" i="0" u="sng" strike="noStrike" cap="none" normalizeH="0" baseline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latin typeface="Myriad Pro Light" pitchFamily="34" charset="0"/>
              <a:ea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3200" u="sng" dirty="0" smtClean="0">
              <a:solidFill>
                <a:schemeClr val="tx1">
                  <a:lumMod val="75000"/>
                  <a:lumOff val="25000"/>
                </a:schemeClr>
              </a:solidFill>
              <a:latin typeface="Myriad Pro Light" pitchFamily="34" charset="0"/>
              <a:ea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3200" b="0" i="0" u="sng" strike="noStrike" cap="none" normalizeH="0" baseline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latin typeface="Myriad Pro Light" pitchFamily="34" charset="0"/>
              <a:ea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sng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Myriad Pro Light" pitchFamily="34" charset="0"/>
                <a:ea typeface="Times New Roman" pitchFamily="18" charset="0"/>
              </a:rPr>
              <a:t>Продукт проектной деятельности: 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Myriad Pro Light" pitchFamily="34" charset="0"/>
                <a:ea typeface="Times New Roman" pitchFamily="18" charset="0"/>
              </a:rPr>
              <a:t>макет «Проезжая часть», анкетирование родителей,  дидактическая игра «Собери машину»,  загадки с картинками,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Myriad Pro Light" pitchFamily="34" charset="0"/>
                <a:ea typeface="Times New Roman" pitchFamily="18" charset="0"/>
              </a:rPr>
              <a:t> 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Myriad Pro Light" pitchFamily="34" charset="0"/>
                <a:ea typeface="Times New Roman" pitchFamily="18" charset="0"/>
              </a:rPr>
              <a:t>консультации</a:t>
            </a:r>
            <a:r>
              <a:rPr kumimoji="0" lang="ru-RU" sz="3200" b="0" i="0" u="none" strike="noStrike" cap="none" normalizeH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Myriad Pro Light" pitchFamily="34" charset="0"/>
                <a:ea typeface="Times New Roman" pitchFamily="18" charset="0"/>
              </a:rPr>
              <a:t> для родителей.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latin typeface="Myriad Pro Light" pitchFamily="34" charset="0"/>
              <a:ea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latin typeface="Myriad Pro Ligh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685800" y="214291"/>
            <a:ext cx="7772400" cy="1214445"/>
          </a:xfrm>
        </p:spPr>
        <p:txBody>
          <a:bodyPr>
            <a:normAutofit/>
          </a:bodyPr>
          <a:lstStyle/>
          <a:p>
            <a:r>
              <a:rPr lang="ru-RU" sz="3200" dirty="0" smtClean="0">
                <a:solidFill>
                  <a:srgbClr val="3399FF"/>
                </a:solidFill>
                <a:latin typeface="Myriad Pro Light" pitchFamily="34" charset="0"/>
              </a:rPr>
              <a:t>Художественное творчество: лепка «Цветные колеса»</a:t>
            </a:r>
            <a:endParaRPr lang="ru-RU" sz="3200" dirty="0">
              <a:solidFill>
                <a:srgbClr val="3399FF"/>
              </a:solidFill>
              <a:latin typeface="Myriad Pro Light" pitchFamily="34" charset="0"/>
            </a:endParaRPr>
          </a:p>
        </p:txBody>
      </p:sp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>
          <a:xfrm>
            <a:off x="1371600" y="1928802"/>
            <a:ext cx="6400800" cy="3709998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5" name="Рисунок 4" descr="20141204_075129.jpg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71538" y="1625925"/>
            <a:ext cx="6643702" cy="451772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428605"/>
            <a:ext cx="7772400" cy="1357321"/>
          </a:xfrm>
        </p:spPr>
        <p:txBody>
          <a:bodyPr>
            <a:normAutofit/>
          </a:bodyPr>
          <a:lstStyle/>
          <a:p>
            <a:r>
              <a:rPr lang="ru-RU" sz="3200" b="1" dirty="0" smtClean="0">
                <a:solidFill>
                  <a:srgbClr val="0099FF"/>
                </a:solidFill>
                <a:latin typeface="Myriad Pro Light" pitchFamily="34" charset="0"/>
              </a:rPr>
              <a:t>Дидактическая игра «Собери машину»</a:t>
            </a:r>
            <a:endParaRPr lang="ru-RU" sz="3200" b="1" dirty="0">
              <a:solidFill>
                <a:srgbClr val="0099FF"/>
              </a:solidFill>
              <a:latin typeface="Myriad Pro Light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214554"/>
            <a:ext cx="6400800" cy="3424246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6" name="Рисунок 5" descr="20141120_074725.jpg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85786" y="1643050"/>
            <a:ext cx="7715272" cy="462916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283</TotalTime>
  <Words>311</Words>
  <Application>Microsoft Office PowerPoint</Application>
  <PresentationFormat>Экран (4:3)</PresentationFormat>
  <Paragraphs>50</Paragraphs>
  <Slides>14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21" baseType="lpstr">
      <vt:lpstr>Arial</vt:lpstr>
      <vt:lpstr>Century Schoolbook</vt:lpstr>
      <vt:lpstr>Myriad Pro Light</vt:lpstr>
      <vt:lpstr>Times New Roman</vt:lpstr>
      <vt:lpstr>Wingdings</vt:lpstr>
      <vt:lpstr>Wingdings 2</vt:lpstr>
      <vt:lpstr>Эркер</vt:lpstr>
      <vt:lpstr>Проект во второй младшей группе «Безопасная дорога»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Художественное творчество: лепка «Цветные колеса»</vt:lpstr>
      <vt:lpstr>Дидактическая игра «Собери машину»</vt:lpstr>
      <vt:lpstr>Подвижная игра «Ловкий шофер»</vt:lpstr>
      <vt:lpstr>Отгадывание загадок</vt:lpstr>
      <vt:lpstr>Рассматривание макета улицы</vt:lpstr>
      <vt:lpstr>Cюжетно-ролевая игра «Шофер»</vt:lpstr>
      <vt:lpstr>Презентация PowerPoint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Проект во второй младшей группе «Безопасная дорога» </dc:title>
  <dc:creator>Admin</dc:creator>
  <cp:lastModifiedBy>Администратop</cp:lastModifiedBy>
  <cp:revision>47</cp:revision>
  <dcterms:created xsi:type="dcterms:W3CDTF">2014-11-11T13:02:32Z</dcterms:created>
  <dcterms:modified xsi:type="dcterms:W3CDTF">2015-10-08T06:03:49Z</dcterms:modified>
</cp:coreProperties>
</file>