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99FF"/>
    <a:srgbClr val="00FFFF"/>
    <a:srgbClr val="03AD91"/>
    <a:srgbClr val="04A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945" autoAdjust="0"/>
  </p:normalViewPr>
  <p:slideViewPr>
    <p:cSldViewPr>
      <p:cViewPr varScale="1">
        <p:scale>
          <a:sx n="57" d="100"/>
          <a:sy n="57" d="100"/>
        </p:scale>
        <p:origin x="7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33D7E6-1432-4021-84D8-20A65257F097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774D71-37F9-463D-A3DD-C85645AE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Проект во второй младшей группе «Безопасная дорога»</a:t>
            </a:r>
            <a:r>
              <a:rPr lang="ru-RU" dirty="0" smtClean="0">
                <a:latin typeface="Myriad Pro Light" pitchFamily="34" charset="0"/>
              </a:rPr>
              <a:t/>
            </a:r>
            <a:br>
              <a:rPr lang="ru-RU" dirty="0" smtClean="0">
                <a:latin typeface="Myriad Pro Light" pitchFamily="34" charset="0"/>
              </a:rPr>
            </a:br>
            <a:endParaRPr lang="ru-RU" dirty="0"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357718" cy="242889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             Выполнила: Беккер Ю.А.</a:t>
            </a:r>
          </a:p>
          <a:p>
            <a:r>
              <a:rPr lang="ru-RU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              воспитатель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7200" dirty="0" smtClean="0">
                <a:latin typeface="Myriad Pro Light" pitchFamily="34" charset="0"/>
              </a:rPr>
              <a:t>                                                                                                   </a:t>
            </a:r>
            <a:r>
              <a:rPr lang="en-US" sz="7200" dirty="0" smtClean="0">
                <a:latin typeface="Myriad Pro Light" pitchFamily="34" charset="0"/>
              </a:rPr>
              <a:t>          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7200" dirty="0" smtClean="0">
              <a:solidFill>
                <a:schemeClr val="tx1">
                  <a:lumMod val="85000"/>
                  <a:lumOff val="15000"/>
                </a:schemeClr>
              </a:solidFill>
              <a:latin typeface="Myriad Pro Light" pitchFamily="34" charset="0"/>
            </a:endParaRPr>
          </a:p>
          <a:p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itchFamily="34" charset="0"/>
              </a:rPr>
              <a:t>                                                                                                       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85728"/>
            <a:ext cx="2214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МБДОУ ДС ОВ №7</a:t>
            </a:r>
          </a:p>
          <a:p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пгт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Ильского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МО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Северский район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yriad Pro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99FF"/>
                </a:solidFill>
                <a:latin typeface="Myriad Pro Light" pitchFamily="34" charset="0"/>
              </a:rPr>
              <a:t>Подвижная игра «Ловкий шофер»</a:t>
            </a:r>
            <a:endParaRPr lang="ru-RU" sz="3200" dirty="0">
              <a:solidFill>
                <a:srgbClr val="0099FF"/>
              </a:solidFill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41114_091324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83662" y="1681671"/>
            <a:ext cx="6703048" cy="475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399FF"/>
                </a:solidFill>
                <a:latin typeface="Myriad Pro Light" pitchFamily="34" charset="0"/>
              </a:rPr>
              <a:t>Отгадывание загадок</a:t>
            </a:r>
            <a:endParaRPr lang="ru-RU" sz="3200" dirty="0">
              <a:solidFill>
                <a:srgbClr val="3399FF"/>
              </a:solidFill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0141114_101427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8662" y="1628742"/>
            <a:ext cx="6595666" cy="501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99FF"/>
                </a:solidFill>
                <a:latin typeface="Myriad Pro Light" pitchFamily="34" charset="0"/>
              </a:rPr>
              <a:t>Рассматривание макета улицы</a:t>
            </a:r>
            <a:endParaRPr lang="ru-RU" sz="3200" dirty="0">
              <a:solidFill>
                <a:srgbClr val="0099FF"/>
              </a:solidFill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SAM_502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7290" y="1285860"/>
            <a:ext cx="650085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346" y="260648"/>
            <a:ext cx="7772400" cy="73718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399FF"/>
                </a:solidFill>
                <a:latin typeface="Myriad Pro Light" pitchFamily="34" charset="0"/>
              </a:rPr>
              <a:t>C</a:t>
            </a:r>
            <a:r>
              <a:rPr lang="ru-RU" sz="3200" dirty="0" smtClean="0">
                <a:solidFill>
                  <a:srgbClr val="3399FF"/>
                </a:solidFill>
                <a:latin typeface="Myriad Pro Light" pitchFamily="34" charset="0"/>
              </a:rPr>
              <a:t>южетно-ролевая игра «Шофер»</a:t>
            </a:r>
            <a:endParaRPr lang="ru-RU" sz="3200" dirty="0">
              <a:solidFill>
                <a:srgbClr val="3399FF"/>
              </a:solidFill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5005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SAM_507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1285860"/>
            <a:ext cx="6858016" cy="5143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000924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ru-RU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cs typeface="Times New Roman" pitchFamily="18" charset="0"/>
              </a:rPr>
              <a:t>Актуальность: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cs typeface="Times New Roman" pitchFamily="18" charset="0"/>
              </a:rPr>
              <a:t>Актуальность проекта обусловлена тем, что окружающая ребенка среда – это не только семья, детский сад, но и детская площадка, двор и, конечно, улица. Ежегодно увеличивается количество автомобилей на дорогах, растет число дорожно-транспортных происшествий. Вопрос о безопасности детей на дороге остается жизненно важным, и поэтому взрослым необходимо систематически формировать у дошкольников навыки правильного поведения на проезжей части дороги и тротуаре.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yriad Pro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939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Предполагаемый результат : дети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способны рассуждать, могут применять знания и способы деятельности для решения задач ; осознанное отношение к вопросам личной безопасности и безопасности окружающих ; проявление дисциплинированности, выдержки, самостоятельности в соблюдении правил поведения ; узнают и называют дорожные знаки «Пешеходный переход», понимают значение сигналов светофора.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928670"/>
            <a:ext cx="757242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Продолжительность</a:t>
            </a:r>
            <a:r>
              <a:rPr lang="en-US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</a:t>
            </a:r>
            <a:r>
              <a:rPr lang="ru-RU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проекта:</a:t>
            </a:r>
            <a:r>
              <a:rPr lang="en-US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краткосрочный 1 месяц.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Вид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проекта: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 познавательно-игровой, групповой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Цели проекта: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создания условий для формирования у дошкольников устойчивых навыков безопасного поведения на дорогах.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928670"/>
            <a:ext cx="68580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Задачи проекта: закрепить знания детей о сигналах светофора; понимать значения сигналов светофора; воспитывать наблюдательность и дисциплинированность; соблюда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  <a:cs typeface="Times New Roman" pitchFamily="18" charset="0"/>
              </a:rPr>
              <a:t> элементарные правила поведения на улице, познакомить детей с пешеходным переходом ;с правилами поведения на улице.</a:t>
            </a: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57232"/>
            <a:ext cx="64294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99FF"/>
                </a:solidFill>
              </a:rPr>
              <a:t>Формы реализации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художественное  творчество:           лепка 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Беседа 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Консультации для родителей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Дидактические игры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Чтение художественной литературы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Сюжетно-ролевые игры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Рассматривание картинок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-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Light" pitchFamily="34" charset="0"/>
              </a:rPr>
              <a:t>Физкультминутки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57224" y="0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u="sng" dirty="0" smtClean="0">
              <a:solidFill>
                <a:schemeClr val="tx1">
                  <a:lumMod val="75000"/>
                  <a:lumOff val="25000"/>
                </a:schemeClr>
              </a:solidFill>
              <a:latin typeface="Myriad Pro Light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</a:rPr>
              <a:t>Продукт проектной деятельности: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</a:rPr>
              <a:t>макет «Проезжая часть», анкетирование родителей,  дидактическая игра «Собери машину»,  загадки с картинками,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</a:rPr>
              <a:t>консультации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yriad Pro Light" pitchFamily="34" charset="0"/>
                <a:ea typeface="Times New Roman" pitchFamily="18" charset="0"/>
              </a:rPr>
              <a:t> для родителей.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Myriad Pro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399FF"/>
                </a:solidFill>
                <a:latin typeface="Myriad Pro Light" pitchFamily="34" charset="0"/>
              </a:rPr>
              <a:t>Художественное творчество: лепка «Цветные колеса»</a:t>
            </a:r>
            <a:endParaRPr lang="ru-RU" sz="3200" dirty="0">
              <a:solidFill>
                <a:srgbClr val="3399FF"/>
              </a:solidFill>
              <a:latin typeface="Myriad Pro Light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20141204_075129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1625925"/>
            <a:ext cx="6643702" cy="4517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99FF"/>
                </a:solidFill>
                <a:latin typeface="Myriad Pro Light" pitchFamily="34" charset="0"/>
              </a:rPr>
              <a:t>Дидактическая игра «Собери машину»</a:t>
            </a:r>
            <a:endParaRPr lang="ru-RU" sz="3200" b="1" dirty="0">
              <a:solidFill>
                <a:srgbClr val="0099FF"/>
              </a:solidFill>
              <a:latin typeface="Myriad Pro Ligh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20141120_074725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1643050"/>
            <a:ext cx="7715272" cy="4629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283</TotalTime>
  <Words>311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Century Schoolbook</vt:lpstr>
      <vt:lpstr>Myriad Pro Light</vt:lpstr>
      <vt:lpstr>Times New Roman</vt:lpstr>
      <vt:lpstr>Wingdings</vt:lpstr>
      <vt:lpstr>Wingdings 2</vt:lpstr>
      <vt:lpstr>Эркер</vt:lpstr>
      <vt:lpstr>Проект во второй младшей группе «Безопасная дорога»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Художественное творчество: лепка «Цветные колеса»</vt:lpstr>
      <vt:lpstr>Дидактическая игра «Собери машину»</vt:lpstr>
      <vt:lpstr>Подвижная игра «Ловкий шофер»</vt:lpstr>
      <vt:lpstr>Отгадывание загадок</vt:lpstr>
      <vt:lpstr>Рассматривание макета улицы</vt:lpstr>
      <vt:lpstr>Cюжетно-ролевая игра «Шофер»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во второй младшей группе «Безопасная дорога» </dc:title>
  <dc:creator>Admin</dc:creator>
  <cp:lastModifiedBy>Администратop</cp:lastModifiedBy>
  <cp:revision>47</cp:revision>
  <dcterms:created xsi:type="dcterms:W3CDTF">2014-11-11T13:02:32Z</dcterms:created>
  <dcterms:modified xsi:type="dcterms:W3CDTF">2015-10-08T06:03:49Z</dcterms:modified>
</cp:coreProperties>
</file>