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72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rrowheads="1"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/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4159-7F67-4BBE-BD9D-77035732DF8E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B31E6-87B8-451E-95CF-92A32D8A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3805-4CF0-449E-B9D8-166FA279D63C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4BD4-9813-4CE1-9CFD-3DBCEFED8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122D-1E06-49E0-9E76-C025FEBADD46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FE4B7-4C50-4E31-8DD9-5803BF240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4BCE-8B70-462A-B9A6-F28D2426FE79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23E6-AC81-488C-8EA1-AD7F84C3E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D5FB-5383-4E49-8483-BF96DC4035BB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FAFC-695B-405A-8735-00E1609E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F8AFB-651A-4F72-9981-C0C490A7F265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46F05-94C1-44D7-9005-119F4A790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A0B2-64AF-4A7B-A6A3-FD0E6AB91E3E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53BF-522A-4225-B0CF-2713D09E4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7D18-D74F-48E8-9F8F-128E7E2CA6E9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AD95-9922-4DAA-85C0-3FA851134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DDD2-C953-42A0-9ED0-48F211EE562D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ADFA-CDDC-4213-94D8-6C1038A7B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C37D-30DB-4C2A-BBFA-6FE66AA30AA7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9E26A-324B-40F5-902D-5967E72E3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AFF8-2696-43A5-ADEF-41D11C9C5B05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3CD95-966D-4F41-8E43-E7FE1193E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6F35-7AD2-4D1A-91E4-91A069123CAA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E78E-653F-4CDB-A368-7A330F67C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B5B1-8C83-4639-B130-21791BEF388A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FF2DE-8EAB-4FA0-940D-59A85D366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E20B-DC65-4B1C-B4F2-524F0E65CA63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FC3C-90F7-4669-BFF6-6C6581FF7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034F-6816-4B2C-845A-916748DC8A43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9177-BA8B-432C-AB6A-C3589204C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0 w 9248"/>
              <a:gd name="T1" fmla="*/ 0 h 10000"/>
              <a:gd name="T2" fmla="*/ 9248 w 9248"/>
              <a:gd name="T3" fmla="*/ 10000 h 10000"/>
            </a:gdLst>
            <a:ahLst/>
            <a:cxnLst/>
            <a:rect l="T0" t="T1" r="T2" b="T3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651D6-F483-4043-BA2B-B8A20983C2DE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A2AE6-96CC-4133-BBCD-3C6840CA3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5454"/>
              <a:ext cx="408933" cy="3646106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730" y="3771847"/>
              <a:ext cx="349763" cy="131007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105" y="5052983"/>
              <a:ext cx="357653" cy="82076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6746" y="3811307"/>
              <a:ext cx="457585" cy="1853305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3355" y="1263505"/>
              <a:ext cx="144639" cy="2508342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5889" y="5640936"/>
              <a:ext cx="111767" cy="232815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0967" y="3598223"/>
              <a:ext cx="68375" cy="424852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1493" y="2802446"/>
              <a:ext cx="1168945" cy="2250537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331" y="5664612"/>
              <a:ext cx="99932" cy="209139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1493" y="5081920"/>
              <a:ext cx="114396" cy="559017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1493" y="4978008"/>
              <a:ext cx="32872" cy="189408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105" y="5434429"/>
              <a:ext cx="174882" cy="439322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78FF1C-94C0-424A-ACEE-9CE4432D4ACE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3FA5D755-9D55-43BD-BD99-CA318A1B1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kraspivo.ru/pivo-i-kozel/" TargetMode="External"/><Relationship Id="rId3" Type="http://schemas.openxmlformats.org/officeDocument/2006/relationships/hyperlink" Target="http://hahalike.com/funny-pictures/expression-in-dogs-eyes-10-pics" TargetMode="External"/><Relationship Id="rId7" Type="http://schemas.openxmlformats.org/officeDocument/2006/relationships/hyperlink" Target="http://www.horoshienovosti.ru/tag/%d1%8f%d0%bc%d0%b0/" TargetMode="External"/><Relationship Id="rId2" Type="http://schemas.openxmlformats.org/officeDocument/2006/relationships/hyperlink" Target="http://kotomatrix.ru/abyss/73328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rod55.ru/news/article/show/?rubric=13&amp;id=22186" TargetMode="External"/><Relationship Id="rId5" Type="http://schemas.openxmlformats.org/officeDocument/2006/relationships/hyperlink" Target="http://www.trtrussian.com/trtworld/ru/newsdetail.aspx/ru/newsDetail.aspx?HaberKodu=db041528-0d0c-4e9f-a462-ea666a60871a" TargetMode="External"/><Relationship Id="rId10" Type="http://schemas.openxmlformats.org/officeDocument/2006/relationships/hyperlink" Target="http://planet33.ru/rublevskye-zory/galleries/1270?photo=71182" TargetMode="External"/><Relationship Id="rId4" Type="http://schemas.openxmlformats.org/officeDocument/2006/relationships/hyperlink" Target="http://test.grxhost.ru/novosti/" TargetMode="External"/><Relationship Id="rId9" Type="http://schemas.openxmlformats.org/officeDocument/2006/relationships/hyperlink" Target="http://newsper.net/ru/newslist/region/3/theme/86?page=1&amp;date=2013-03-3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bbyroad-d.sakura.ne.jp/js/beauty-the-horse" TargetMode="External"/><Relationship Id="rId7" Type="http://schemas.openxmlformats.org/officeDocument/2006/relationships/hyperlink" Target="http://yablor.ru/blogs/kroliki-eto-ne-tolko-cenniy-meh-no-i-100-mimishnos/2669194" TargetMode="External"/><Relationship Id="rId2" Type="http://schemas.openxmlformats.org/officeDocument/2006/relationships/hyperlink" Target="http://www.artfile.ru/i.php?i=7263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nana.by/engine/print.php?newsid=165734" TargetMode="External"/><Relationship Id="rId5" Type="http://schemas.openxmlformats.org/officeDocument/2006/relationships/hyperlink" Target="http://mg.ru/permskiy/ru/photo/photoRating/?fid=1553" TargetMode="External"/><Relationship Id="rId4" Type="http://schemas.openxmlformats.org/officeDocument/2006/relationships/hyperlink" Target="http://lenta18.ru/6435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905000" y="230188"/>
            <a:ext cx="8915400" cy="3435350"/>
          </a:xfrm>
        </p:spPr>
        <p:txBody>
          <a:bodyPr/>
          <a:lstStyle/>
          <a:p>
            <a:pPr eaLnBrk="1" hangingPunct="1"/>
            <a:r>
              <a:rPr lang="ru-RU" smtClean="0"/>
              <a:t>Домашние животные и их детеныши.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3913" y="5608638"/>
            <a:ext cx="8915400" cy="1127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595959"/>
                </a:solidFill>
              </a:rPr>
              <a:t>Воспитатель: Сазонова Татьяна Владимировна.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595959"/>
                </a:solidFill>
              </a:rPr>
              <a:t>ГБДОУ д/с №85 комбинированного вида.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595959"/>
                </a:solidFill>
              </a:rPr>
              <a:t> </a:t>
            </a:r>
            <a:r>
              <a:rPr lang="ru-RU" smtClean="0">
                <a:solidFill>
                  <a:srgbClr val="404040"/>
                </a:solidFill>
              </a:rPr>
              <a:t>195276, СПБ, ул. Демьяна Бедного, д. 30, к. 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804863"/>
            <a:ext cx="8237538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9859963" y="1193800"/>
            <a:ext cx="19494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Свинья</a:t>
            </a:r>
          </a:p>
          <a:p>
            <a:endParaRPr lang="ru-RU" sz="2400">
              <a:latin typeface="Century Gothic" pitchFamily="34" charset="0"/>
            </a:endParaRPr>
          </a:p>
          <a:p>
            <a:endParaRPr lang="ru-RU" sz="2400">
              <a:latin typeface="Century Gothic" pitchFamily="34" charset="0"/>
            </a:endParaRPr>
          </a:p>
          <a:p>
            <a:r>
              <a:rPr lang="ru-RU" sz="2400">
                <a:latin typeface="Century Gothic" pitchFamily="34" charset="0"/>
              </a:rPr>
              <a:t>Поросёнок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575" y="338138"/>
            <a:ext cx="7610475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9474200" y="1177925"/>
            <a:ext cx="117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Кабан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847725"/>
            <a:ext cx="852805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9967913" y="1071563"/>
            <a:ext cx="20288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Лошадь</a:t>
            </a:r>
          </a:p>
          <a:p>
            <a:endParaRPr lang="ru-RU" sz="2400">
              <a:latin typeface="Century Gothic" pitchFamily="34" charset="0"/>
            </a:endParaRPr>
          </a:p>
          <a:p>
            <a:endParaRPr lang="ru-RU" sz="2400">
              <a:latin typeface="Century Gothic" pitchFamily="34" charset="0"/>
            </a:endParaRPr>
          </a:p>
          <a:p>
            <a:r>
              <a:rPr lang="ru-RU" sz="2400">
                <a:latin typeface="Century Gothic" pitchFamily="34" charset="0"/>
              </a:rPr>
              <a:t>Жеребенок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9309100" y="1252538"/>
            <a:ext cx="895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Конь</a:t>
            </a:r>
          </a:p>
        </p:txBody>
      </p:sp>
      <p:pic>
        <p:nvPicPr>
          <p:cNvPr id="307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633413"/>
            <a:ext cx="6821488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520700"/>
            <a:ext cx="7942262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9934575" y="1433513"/>
            <a:ext cx="1400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Овца</a:t>
            </a:r>
          </a:p>
          <a:p>
            <a:endParaRPr lang="ru-RU" sz="2400">
              <a:latin typeface="Century Gothic" pitchFamily="34" charset="0"/>
            </a:endParaRPr>
          </a:p>
          <a:p>
            <a:endParaRPr lang="ru-RU" sz="2400">
              <a:latin typeface="Century Gothic" pitchFamily="34" charset="0"/>
            </a:endParaRPr>
          </a:p>
          <a:p>
            <a:r>
              <a:rPr lang="ru-RU" sz="2400">
                <a:latin typeface="Century Gothic" pitchFamily="34" charset="0"/>
              </a:rPr>
              <a:t>Ягнёнок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9820275" y="1252538"/>
            <a:ext cx="117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Баран</a:t>
            </a:r>
          </a:p>
        </p:txBody>
      </p:sp>
      <p:pic>
        <p:nvPicPr>
          <p:cNvPr id="3277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163" y="661988"/>
            <a:ext cx="5076825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796925"/>
            <a:ext cx="6923087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632825" y="1663700"/>
            <a:ext cx="1976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Крольчиха</a:t>
            </a:r>
          </a:p>
          <a:p>
            <a:endParaRPr lang="ru-RU" sz="2400">
              <a:latin typeface="Century Gothic" pitchFamily="34" charset="0"/>
            </a:endParaRPr>
          </a:p>
          <a:p>
            <a:endParaRPr lang="ru-RU" sz="2400">
              <a:latin typeface="Century Gothic" pitchFamily="34" charset="0"/>
            </a:endParaRPr>
          </a:p>
          <a:p>
            <a:r>
              <a:rPr lang="ru-RU" sz="2400">
                <a:latin typeface="Century Gothic" pitchFamily="34" charset="0"/>
              </a:rPr>
              <a:t>Крольчонок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384175"/>
            <a:ext cx="6561137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9234488" y="1895475"/>
            <a:ext cx="1290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Кролик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2589213" y="955675"/>
            <a:ext cx="8915400" cy="4956175"/>
          </a:xfrm>
        </p:spPr>
        <p:txBody>
          <a:bodyPr/>
          <a:lstStyle/>
          <a:p>
            <a:pPr eaLnBrk="1" hangingPunct="1"/>
            <a:r>
              <a:rPr lang="ru-RU" sz="2400" b="1" smtClean="0"/>
              <a:t>Повторяем</a:t>
            </a:r>
            <a:r>
              <a:rPr lang="ru-RU" sz="2400" smtClean="0"/>
              <a:t> (мама, ребенок, папа)</a:t>
            </a:r>
          </a:p>
          <a:p>
            <a:pPr eaLnBrk="1" hangingPunct="1"/>
            <a:r>
              <a:rPr lang="ru-RU" sz="2400" smtClean="0"/>
              <a:t>Кошка, котёнок, кот.</a:t>
            </a:r>
          </a:p>
          <a:p>
            <a:pPr eaLnBrk="1" hangingPunct="1"/>
            <a:r>
              <a:rPr lang="ru-RU" sz="2400" smtClean="0"/>
              <a:t>Собака, щенок, пёс.</a:t>
            </a:r>
          </a:p>
          <a:p>
            <a:pPr eaLnBrk="1" hangingPunct="1"/>
            <a:r>
              <a:rPr lang="ru-RU" sz="2400" smtClean="0"/>
              <a:t>Корова, теленок, бык.</a:t>
            </a:r>
          </a:p>
          <a:p>
            <a:pPr eaLnBrk="1" hangingPunct="1"/>
            <a:r>
              <a:rPr lang="ru-RU" sz="2400" smtClean="0"/>
              <a:t>Коза, козлёнок, козёл.</a:t>
            </a:r>
          </a:p>
          <a:p>
            <a:pPr eaLnBrk="1" hangingPunct="1"/>
            <a:r>
              <a:rPr lang="ru-RU" sz="2400" smtClean="0"/>
              <a:t>Свинья, поросёнок, кабан.</a:t>
            </a:r>
          </a:p>
          <a:p>
            <a:pPr eaLnBrk="1" hangingPunct="1"/>
            <a:r>
              <a:rPr lang="ru-RU" sz="2400" smtClean="0"/>
              <a:t>Лошадь, жеребёнок, конь.</a:t>
            </a:r>
          </a:p>
          <a:p>
            <a:pPr eaLnBrk="1" hangingPunct="1"/>
            <a:r>
              <a:rPr lang="ru-RU" sz="2400" smtClean="0"/>
              <a:t>Овца, ягненок, баран.</a:t>
            </a:r>
          </a:p>
          <a:p>
            <a:pPr eaLnBrk="1" hangingPunct="1"/>
            <a:r>
              <a:rPr lang="ru-RU" sz="2400" smtClean="0"/>
              <a:t>Крольчиха, крольчонок, кролик.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1905000" y="584200"/>
            <a:ext cx="8915400" cy="5775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Кот и кошка- </a:t>
            </a:r>
            <a:r>
              <a:rPr lang="en-US" smtClean="0">
                <a:hlinkClick r:id="rId2"/>
              </a:rPr>
              <a:t>http://kotomatrix.ru/abyss/733280/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Котята- </a:t>
            </a:r>
            <a:r>
              <a:rPr lang="en-US" smtClean="0"/>
              <a:t>http://www.traidnt.net/Portal/images/articles/2301/DFGF.700x525.jpg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Собака, пёс-  </a:t>
            </a:r>
            <a:r>
              <a:rPr lang="en-US" smtClean="0">
                <a:hlinkClick r:id="rId3"/>
              </a:rPr>
              <a:t>http://hahalike.com/funny-pictures/expression-in-dogs-eyes-10-pics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Щенки-  </a:t>
            </a:r>
            <a:r>
              <a:rPr lang="en-US" smtClean="0">
                <a:hlinkClick r:id="rId4"/>
              </a:rPr>
              <a:t>http://test.grxhost.ru/novosti/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Корова, теленок-   </a:t>
            </a:r>
            <a:r>
              <a:rPr lang="en-US" smtClean="0">
                <a:hlinkClick r:id="rId5"/>
              </a:rPr>
              <a:t>http://www.trtrussian.com/trtworld/ru/newsdetail.aspx/ru/newsDetail.aspx?HaberKodu=db041528-0d0c-4e9f-a462-ea666a60871a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Бык-  </a:t>
            </a:r>
            <a:r>
              <a:rPr lang="en-US" smtClean="0">
                <a:hlinkClick r:id="rId6"/>
              </a:rPr>
              <a:t>http://www.gorod55.ru/news/article/show/?rubric=13&amp;id=22186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Коза, козленок-   </a:t>
            </a:r>
            <a:r>
              <a:rPr lang="en-US" smtClean="0">
                <a:hlinkClick r:id="rId7"/>
              </a:rPr>
              <a:t>http://www.horoshienovosti.ru/tag/%d1%8f%d0%bc%d0%b0/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Козел-  </a:t>
            </a:r>
            <a:r>
              <a:rPr lang="en-US" smtClean="0">
                <a:hlinkClick r:id="rId8"/>
              </a:rPr>
              <a:t>http://kraspivo.ru/pivo-i-kozel/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Свинья, поросята-  </a:t>
            </a:r>
            <a:r>
              <a:rPr lang="en-US" smtClean="0">
                <a:hlinkClick r:id="rId9"/>
              </a:rPr>
              <a:t>http://newsper.net/ru/newslist/region/3/theme/86?page=1&amp;date=2013-03-31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Кабан-  </a:t>
            </a:r>
            <a:r>
              <a:rPr lang="en-US" smtClean="0">
                <a:hlinkClick r:id="rId10"/>
              </a:rPr>
              <a:t>http://planet33.ru/rublevskye-zory/galleries/1270?photo=71182</a:t>
            </a:r>
            <a:r>
              <a:rPr lang="en-US" smtClean="0">
                <a:latin typeface="Arial" charset="0"/>
              </a:rPr>
              <a:t> </a:t>
            </a:r>
            <a:endParaRPr lang="ru-RU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813" y="0"/>
            <a:ext cx="8335962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9740900" y="503238"/>
            <a:ext cx="12239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Кошка</a:t>
            </a:r>
          </a:p>
          <a:p>
            <a:endParaRPr lang="ru-RU">
              <a:latin typeface="Century Gothic" pitchFamily="34" charset="0"/>
            </a:endParaRP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0088563" y="1781175"/>
            <a:ext cx="687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Кот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ru-RU" smtClean="0"/>
              <a:t>Лошадь, жеребенок-    </a:t>
            </a:r>
            <a:r>
              <a:rPr lang="en-US" smtClean="0">
                <a:hlinkClick r:id="rId2"/>
              </a:rPr>
              <a:t>http://www.artfile.ru/i.php?i=726350</a:t>
            </a:r>
            <a:endParaRPr lang="ru-RU" smtClean="0"/>
          </a:p>
          <a:p>
            <a:pPr eaLnBrk="1" hangingPunct="1"/>
            <a:r>
              <a:rPr lang="ru-RU" smtClean="0"/>
              <a:t>Конь-  </a:t>
            </a:r>
            <a:r>
              <a:rPr lang="en-US" smtClean="0">
                <a:hlinkClick r:id="rId3"/>
              </a:rPr>
              <a:t>http://abbyroad-d.sakura.ne.jp/js/beauty-the-horse</a:t>
            </a:r>
            <a:endParaRPr lang="ru-RU" smtClean="0"/>
          </a:p>
          <a:p>
            <a:pPr eaLnBrk="1" hangingPunct="1"/>
            <a:r>
              <a:rPr lang="ru-RU" smtClean="0"/>
              <a:t>Овца, ягненок-   </a:t>
            </a:r>
            <a:r>
              <a:rPr lang="en-US" smtClean="0">
                <a:hlinkClick r:id="rId4"/>
              </a:rPr>
              <a:t>http://lenta18.ru/64351</a:t>
            </a:r>
            <a:endParaRPr lang="ru-RU" smtClean="0"/>
          </a:p>
          <a:p>
            <a:pPr eaLnBrk="1" hangingPunct="1"/>
            <a:r>
              <a:rPr lang="ru-RU" smtClean="0"/>
              <a:t>Баран-   </a:t>
            </a:r>
            <a:r>
              <a:rPr lang="en-US" smtClean="0">
                <a:hlinkClick r:id="rId5"/>
              </a:rPr>
              <a:t>http://mg.ru/permskiy/ru/photo/photoRating/?fid=1553</a:t>
            </a:r>
            <a:endParaRPr lang="ru-RU" smtClean="0"/>
          </a:p>
          <a:p>
            <a:pPr eaLnBrk="1" hangingPunct="1"/>
            <a:r>
              <a:rPr lang="ru-RU" smtClean="0"/>
              <a:t>Крольчиха, крольчата-  </a:t>
            </a:r>
            <a:r>
              <a:rPr lang="en-US" smtClean="0">
                <a:hlinkClick r:id="rId6"/>
              </a:rPr>
              <a:t>http://banana.by/engine/print.php?newsid=165734</a:t>
            </a:r>
            <a:endParaRPr lang="ru-RU" smtClean="0"/>
          </a:p>
          <a:p>
            <a:pPr eaLnBrk="1" hangingPunct="1"/>
            <a:r>
              <a:rPr lang="ru-RU" smtClean="0"/>
              <a:t>Кролик-  </a:t>
            </a:r>
            <a:r>
              <a:rPr lang="en-US" smtClean="0">
                <a:hlinkClick r:id="rId7"/>
              </a:rPr>
              <a:t>http://yablor.ru/blogs/kroliki-eto-ne-tolko-cenniy-meh-no-i-100-mimishnos/2669194</a:t>
            </a:r>
            <a:r>
              <a:rPr lang="ru-RU" smtClean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8485188" y="1524000"/>
            <a:ext cx="2778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Котята</a:t>
            </a:r>
          </a:p>
          <a:p>
            <a:r>
              <a:rPr lang="ru-RU" sz="2400">
                <a:latin typeface="Century Gothic" pitchFamily="34" charset="0"/>
              </a:rPr>
              <a:t>( Один –котенок)</a:t>
            </a:r>
          </a:p>
        </p:txBody>
      </p:sp>
      <p:pic>
        <p:nvPicPr>
          <p:cNvPr id="2048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89535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4300" y="396875"/>
            <a:ext cx="7864475" cy="5411788"/>
          </a:xfrm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9482138" y="1143000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Собака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9539288" y="3101975"/>
            <a:ext cx="79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Пес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412750"/>
            <a:ext cx="7859712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9474200" y="1030288"/>
            <a:ext cx="2408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Щенки</a:t>
            </a:r>
          </a:p>
          <a:p>
            <a:r>
              <a:rPr lang="ru-RU" sz="2400">
                <a:latin typeface="Century Gothic" pitchFamily="34" charset="0"/>
              </a:rPr>
              <a:t>(один- щенок)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7250" y="271463"/>
            <a:ext cx="7634288" cy="5726112"/>
          </a:xfrm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0396538" y="1227138"/>
            <a:ext cx="14271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Корова</a:t>
            </a:r>
          </a:p>
          <a:p>
            <a:endParaRPr lang="ru-RU" sz="2400">
              <a:latin typeface="Century Gothic" pitchFamily="34" charset="0"/>
            </a:endParaRPr>
          </a:p>
          <a:p>
            <a:endParaRPr lang="ru-RU" sz="2400">
              <a:latin typeface="Century Gothic" pitchFamily="34" charset="0"/>
            </a:endParaRPr>
          </a:p>
          <a:p>
            <a:endParaRPr lang="ru-RU" sz="2400">
              <a:latin typeface="Century Gothic" pitchFamily="34" charset="0"/>
            </a:endParaRPr>
          </a:p>
          <a:p>
            <a:r>
              <a:rPr lang="ru-RU" sz="2400">
                <a:latin typeface="Century Gothic" pitchFamily="34" charset="0"/>
              </a:rPr>
              <a:t>Теленок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10429875" y="1557338"/>
            <a:ext cx="720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Бык</a:t>
            </a:r>
          </a:p>
        </p:txBody>
      </p:sp>
      <p:pic>
        <p:nvPicPr>
          <p:cNvPr id="2457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075" y="733425"/>
            <a:ext cx="720566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5088" y="219075"/>
            <a:ext cx="7975600" cy="5981700"/>
          </a:xfrm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0198100" y="1343025"/>
            <a:ext cx="16081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Коза</a:t>
            </a:r>
          </a:p>
          <a:p>
            <a:endParaRPr lang="ru-RU" sz="2400">
              <a:latin typeface="Century Gothic" pitchFamily="34" charset="0"/>
            </a:endParaRPr>
          </a:p>
          <a:p>
            <a:endParaRPr lang="ru-RU" sz="2400">
              <a:latin typeface="Century Gothic" pitchFamily="34" charset="0"/>
            </a:endParaRPr>
          </a:p>
          <a:p>
            <a:r>
              <a:rPr lang="ru-RU" sz="2400">
                <a:latin typeface="Century Gothic" pitchFamily="34" charset="0"/>
              </a:rPr>
              <a:t>Козленок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563" y="347663"/>
            <a:ext cx="7142162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9515475" y="1681163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entury Gothic" pitchFamily="34" charset="0"/>
              </a:rPr>
              <a:t>Козел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</TotalTime>
  <Words>139</Words>
  <Application>Microsoft Office PowerPoint</Application>
  <PresentationFormat>Custom</PresentationFormat>
  <Paragraphs>68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20</vt:i4>
      </vt:variant>
    </vt:vector>
  </HeadingPairs>
  <TitlesOfParts>
    <vt:vector size="41" baseType="lpstr">
      <vt:lpstr>Arial</vt:lpstr>
      <vt:lpstr>Century Gothic</vt:lpstr>
      <vt:lpstr>Wingdings 3</vt:lpstr>
      <vt:lpstr>Calibri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Легкий дым</vt:lpstr>
      <vt:lpstr>Домашние животные и их детеныши.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и их детеныши.</dc:title>
  <dc:creator>xxx</dc:creator>
  <cp:lastModifiedBy>User</cp:lastModifiedBy>
  <cp:revision>13</cp:revision>
  <dcterms:created xsi:type="dcterms:W3CDTF">2014-10-27T18:35:36Z</dcterms:created>
  <dcterms:modified xsi:type="dcterms:W3CDTF">2015-10-05T11:57:15Z</dcterms:modified>
</cp:coreProperties>
</file>