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5334-CF84-4D12-ADCA-DE7DCFB3C506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67B0587-941D-4EF4-8062-E3697C2AE7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5334-CF84-4D12-ADCA-DE7DCFB3C506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B0587-941D-4EF4-8062-E3697C2AE7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5334-CF84-4D12-ADCA-DE7DCFB3C506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B0587-941D-4EF4-8062-E3697C2AE7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5334-CF84-4D12-ADCA-DE7DCFB3C506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67B0587-941D-4EF4-8062-E3697C2AE7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5334-CF84-4D12-ADCA-DE7DCFB3C506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B0587-941D-4EF4-8062-E3697C2AE7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5334-CF84-4D12-ADCA-DE7DCFB3C506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B0587-941D-4EF4-8062-E3697C2AE7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5334-CF84-4D12-ADCA-DE7DCFB3C506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67B0587-941D-4EF4-8062-E3697C2AE7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5334-CF84-4D12-ADCA-DE7DCFB3C506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B0587-941D-4EF4-8062-E3697C2AE7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5334-CF84-4D12-ADCA-DE7DCFB3C506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B0587-941D-4EF4-8062-E3697C2AE7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5334-CF84-4D12-ADCA-DE7DCFB3C506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B0587-941D-4EF4-8062-E3697C2AE7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5334-CF84-4D12-ADCA-DE7DCFB3C506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B0587-941D-4EF4-8062-E3697C2AE7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8F85334-CF84-4D12-ADCA-DE7DCFB3C506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67B0587-941D-4EF4-8062-E3697C2AE7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686444"/>
          </a:xfrm>
        </p:spPr>
        <p:txBody>
          <a:bodyPr>
            <a:normAutofit/>
          </a:bodyPr>
          <a:lstStyle/>
          <a:p>
            <a:r>
              <a:rPr lang="ru-RU" dirty="0" smtClean="0"/>
              <a:t>«Какие птицы прилетают к нам   </a:t>
            </a:r>
            <a:br>
              <a:rPr lang="ru-RU" dirty="0" smtClean="0"/>
            </a:br>
            <a:r>
              <a:rPr lang="ru-RU" dirty="0" smtClean="0"/>
              <a:t>                        зимой»</a:t>
            </a:r>
            <a:br>
              <a:rPr lang="ru-RU" dirty="0" smtClean="0"/>
            </a:br>
            <a:r>
              <a:rPr lang="ru-RU" dirty="0" smtClean="0"/>
              <a:t>             Вторая младшая группа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Воспитатель:    </a:t>
            </a:r>
            <a:br>
              <a:rPr lang="ru-RU" dirty="0" smtClean="0"/>
            </a:br>
            <a:r>
              <a:rPr lang="ru-RU" dirty="0" smtClean="0"/>
              <a:t>                                              Бакулина А.В.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workstation\Desktop\Открытое Зимующие птицы\1265891100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238368" cy="2143123"/>
          </a:xfrm>
          <a:prstGeom prst="rect">
            <a:avLst/>
          </a:prstGeom>
          <a:noFill/>
        </p:spPr>
      </p:pic>
      <p:pic>
        <p:nvPicPr>
          <p:cNvPr id="1027" name="Picture 3" descr="C:\Users\Homeworkstation\Desktop\Открытое Зимующие птицы\снигирь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0"/>
            <a:ext cx="2857520" cy="2143116"/>
          </a:xfrm>
          <a:prstGeom prst="rect">
            <a:avLst/>
          </a:prstGeom>
          <a:noFill/>
        </p:spPr>
      </p:pic>
      <p:pic>
        <p:nvPicPr>
          <p:cNvPr id="1028" name="Picture 4" descr="C:\Users\Homeworkstation\Desktop\Открытое Зимующие птицы\vkusnaya-eda-radost-dlya-golube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0"/>
            <a:ext cx="3238496" cy="2143116"/>
          </a:xfrm>
          <a:prstGeom prst="rect">
            <a:avLst/>
          </a:prstGeom>
          <a:noFill/>
        </p:spPr>
      </p:pic>
      <p:pic>
        <p:nvPicPr>
          <p:cNvPr id="1029" name="Picture 5" descr="C:\Users\Homeworkstation\Desktop\Открытое Зимующие птицы\img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071942"/>
            <a:ext cx="2643174" cy="2786058"/>
          </a:xfrm>
          <a:prstGeom prst="rect">
            <a:avLst/>
          </a:prstGeom>
          <a:noFill/>
        </p:spPr>
      </p:pic>
      <p:pic>
        <p:nvPicPr>
          <p:cNvPr id="1030" name="Picture 6" descr="C:\Users\Homeworkstation\Desktop\Открытое Зимующие птицы\0017-022-Zimnjaja-stolovaja-dlja-ptits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4612" y="2428868"/>
            <a:ext cx="3286148" cy="4000528"/>
          </a:xfrm>
          <a:prstGeom prst="rect">
            <a:avLst/>
          </a:prstGeom>
          <a:noFill/>
        </p:spPr>
      </p:pic>
      <p:pic>
        <p:nvPicPr>
          <p:cNvPr id="1031" name="Picture 7" descr="C:\Users\Homeworkstation\Desktop\Открытое Зимующие птицы\01labt72d130268729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72198" y="3929066"/>
            <a:ext cx="3071802" cy="29289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workstation\Desktop\14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omeworkstation\Desktop\Открытое Зимующие птицы\102681719_Zimuyuschie_pticuy_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omeworkstation\Desktop\Открытое Зимующие птицы\1265891100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Homeworkstation\Desktop\Открытое Зимующие птицы\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omeworkstation\Desktop\Открытое Зимующие птицы\Kormyshka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Homeworkstation\Desktop\Открытое Зимующие птицы\102681719_Zimuyuschie_pticuy_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0"/>
            <a:ext cx="4786314" cy="3071810"/>
          </a:xfrm>
          <a:prstGeom prst="rect">
            <a:avLst/>
          </a:prstGeom>
          <a:noFill/>
        </p:spPr>
      </p:pic>
      <p:pic>
        <p:nvPicPr>
          <p:cNvPr id="4" name="Picture 2" descr="C:\Users\Homeworkstation\Desktop\Открытое Зимующие птицы\1265891100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71810"/>
            <a:ext cx="4357686" cy="3786190"/>
          </a:xfrm>
          <a:prstGeom prst="rect">
            <a:avLst/>
          </a:prstGeom>
          <a:noFill/>
        </p:spPr>
      </p:pic>
      <p:pic>
        <p:nvPicPr>
          <p:cNvPr id="5" name="Picture 3" descr="C:\Users\Homeworkstation\Desktop\Открытое Зимующие птицы\img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3071810"/>
            <a:ext cx="4786313" cy="3786190"/>
          </a:xfrm>
          <a:prstGeom prst="rect">
            <a:avLst/>
          </a:prstGeom>
          <a:noFill/>
        </p:spPr>
      </p:pic>
      <p:pic>
        <p:nvPicPr>
          <p:cNvPr id="2050" name="Picture 2" descr="C:\Users\Homeworkstation\Desktop\147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"/>
            <a:ext cx="4357686" cy="3071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3971932"/>
          </a:xfrm>
        </p:spPr>
        <p:txBody>
          <a:bodyPr>
            <a:normAutofit/>
          </a:bodyPr>
          <a:lstStyle/>
          <a:p>
            <a:r>
              <a:rPr lang="ru-RU" sz="4400" dirty="0" smtClean="0"/>
              <a:t>                       Конец. </a:t>
            </a:r>
            <a:br>
              <a:rPr lang="ru-RU" sz="4400" dirty="0" smtClean="0"/>
            </a:br>
            <a:r>
              <a:rPr lang="ru-RU" sz="4400" dirty="0" smtClean="0"/>
              <a:t>         Спасибо за внимание!</a:t>
            </a:r>
            <a:endParaRPr lang="ru-RU" sz="4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41</TotalTime>
  <Words>9</Words>
  <Application>Microsoft Office PowerPoint</Application>
  <PresentationFormat>Экран (4:3)</PresentationFormat>
  <Paragraphs>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«Какие птицы прилетают к нам                            зимой»              Вторая младшая группа                                 Воспитатель:                                                   Бакулина А.В.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                       Конец.          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Homeworkstation</dc:creator>
  <cp:lastModifiedBy>Homeworkstation</cp:lastModifiedBy>
  <cp:revision>9</cp:revision>
  <dcterms:created xsi:type="dcterms:W3CDTF">2014-01-23T06:25:36Z</dcterms:created>
  <dcterms:modified xsi:type="dcterms:W3CDTF">2014-01-28T18:30:57Z</dcterms:modified>
</cp:coreProperties>
</file>