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custShowLst>
    <p:custShow name="Произвольный показ 1" id="0">
      <p:sldLst>
        <p:sld r:id="rId2"/>
        <p:sld r:id="rId5"/>
        <p:sld r:id="rId6"/>
        <p:sld r:id="rId7"/>
        <p:sld r:id="rId8"/>
        <p:sld r:id="rId9"/>
        <p:sld r:id="rId10"/>
        <p:sld r:id="rId11"/>
        <p:sld r:id="rId3"/>
        <p:sld r:id="rId4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4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519CC"/>
    <a:srgbClr val="35C925"/>
    <a:srgbClr val="FF99FF"/>
    <a:srgbClr val="660066"/>
    <a:srgbClr val="CC0066"/>
    <a:srgbClr val="0AA65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87" autoAdjust="0"/>
    <p:restoredTop sz="94656" autoAdjust="0"/>
  </p:normalViewPr>
  <p:slideViewPr>
    <p:cSldViewPr>
      <p:cViewPr>
        <p:scale>
          <a:sx n="100" d="100"/>
          <a:sy n="100" d="100"/>
        </p:scale>
        <p:origin x="-20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40000"/>
                <a:lumOff val="60000"/>
                <a:alpha val="53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1E74-D15C-4814-BC76-0FDAA1FCB45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D06A-1927-4234-AD6A-552F04FF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8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 про зверей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643042" y="5786454"/>
            <a:ext cx="5072097" cy="85725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D519CC"/>
                </a:solidFill>
              </a:rPr>
              <a:t>Для самых маленьких</a:t>
            </a:r>
            <a:endParaRPr lang="ru-RU" sz="3600" dirty="0">
              <a:solidFill>
                <a:srgbClr val="D519CC"/>
              </a:solidFill>
            </a:endParaRPr>
          </a:p>
        </p:txBody>
      </p:sp>
      <p:pic>
        <p:nvPicPr>
          <p:cNvPr id="8" name="Рисунок 7" descr="depositphotos_3082609-Cute-animal-carto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363" y="1714488"/>
            <a:ext cx="5732406" cy="40529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FFC000">
                <a:alpha val="41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044352"/>
            <a:ext cx="2357454" cy="247126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Рисунок 2" descr="р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285992"/>
            <a:ext cx="2143140" cy="2169763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img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977" y="3714752"/>
            <a:ext cx="3105703" cy="29498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5" name="Рисунок 4" descr="ш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428604"/>
            <a:ext cx="2261168" cy="171451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5715008" y="714356"/>
            <a:ext cx="3214710" cy="33855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зоопарке, верь не верь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Проживает чудо- зверь.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него рука во лбу</a:t>
            </a:r>
          </a:p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 похожа на трубу.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FF00">
                <a:alpha val="42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214554"/>
            <a:ext cx="3929090" cy="39778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1571604" y="500042"/>
            <a:ext cx="507209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5400" b="1" cap="all" dirty="0" smtClean="0">
                <a:ln/>
                <a:solidFill>
                  <a:srgbClr val="35C925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Молодец!</a:t>
            </a:r>
            <a:endParaRPr lang="ru-RU" sz="5400" b="1" cap="all" dirty="0">
              <a:ln/>
              <a:solidFill>
                <a:srgbClr val="35C925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FFFF00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00636"/>
            <a:ext cx="2721502" cy="14414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 descr="ло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3456639"/>
            <a:ext cx="4500595" cy="3184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ь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643182"/>
            <a:ext cx="2650577" cy="17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User\Desktop\Новая папка (3)\животные\а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85728"/>
            <a:ext cx="2796977" cy="1857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71472" y="500042"/>
            <a:ext cx="34195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11430"/>
                <a:solidFill>
                  <a:srgbClr val="D519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реке плывет бревно</a:t>
            </a:r>
          </a:p>
          <a:p>
            <a:pPr lvl="0" algn="ctr"/>
            <a:r>
              <a:rPr lang="ru-RU" sz="2800" b="1" dirty="0" smtClean="0">
                <a:ln w="11430"/>
                <a:solidFill>
                  <a:srgbClr val="D519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 и злющее оно</a:t>
            </a:r>
          </a:p>
          <a:p>
            <a:pPr lvl="0" algn="ctr"/>
            <a:r>
              <a:rPr lang="ru-RU" sz="2800" b="1" dirty="0" smtClean="0">
                <a:ln w="11430"/>
                <a:solidFill>
                  <a:srgbClr val="D519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Тот кто в реку угодил</a:t>
            </a:r>
          </a:p>
          <a:p>
            <a:pPr lvl="0" algn="ctr"/>
            <a:r>
              <a:rPr lang="ru-RU" sz="2800" b="1" dirty="0" smtClean="0">
                <a:ln w="11430"/>
                <a:solidFill>
                  <a:srgbClr val="D519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Нос откусит …..</a:t>
            </a:r>
            <a:endParaRPr lang="ru-RU" sz="2800" b="1" dirty="0">
              <a:ln w="11430"/>
              <a:solidFill>
                <a:srgbClr val="D519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A603AB">
                <a:alpha val="52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285992"/>
            <a:ext cx="4729196" cy="25048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00035" y="500042"/>
            <a:ext cx="1214445" cy="6001643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FC000">
                <a:alpha val="5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714356"/>
            <a:ext cx="528641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Конец 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434879"/>
            <a:ext cx="6201263" cy="39602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FFFF00">
                <a:alpha val="5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42851"/>
            <a:ext cx="5643570" cy="384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т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57166"/>
            <a:ext cx="1969349" cy="16190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1265958613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2500306"/>
            <a:ext cx="1857388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 (6)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662" y="4705031"/>
            <a:ext cx="1857388" cy="19214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357554" y="4429132"/>
            <a:ext cx="485778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горам, по долам ходит шуба да кафтан</a:t>
            </a: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Домой пригнали, урожай сняли :</a:t>
            </a: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Васеньки- валенки,</a:t>
            </a: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Сестрички- рукавички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med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FF3399">
                <a:alpha val="29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071546"/>
            <a:ext cx="4458398" cy="41653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643042" y="5214950"/>
            <a:ext cx="6500858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Молодец!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рев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140" y="357167"/>
            <a:ext cx="336333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0a262de64c174b1562828b37cec48e8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286256"/>
            <a:ext cx="1981204" cy="19812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i (5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29" y="4300276"/>
            <a:ext cx="2428893" cy="19862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1263660761_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139" y="4286256"/>
            <a:ext cx="1994365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8596" y="785794"/>
            <a:ext cx="3929090" cy="255454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Длинное ухо, комочек пуха.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Прыгает ловко, любит морковку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FF3399">
                <a:alpha val="53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3660761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631283"/>
            <a:ext cx="3857652" cy="4220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643042" y="2928934"/>
            <a:ext cx="589692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5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FF00">
                <a:alpha val="59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82" y="0"/>
            <a:ext cx="4798218" cy="3357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 (3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286256"/>
            <a:ext cx="2214578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 (4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4286256"/>
            <a:ext cx="2748976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img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286256"/>
            <a:ext cx="2119327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57158" y="857232"/>
            <a:ext cx="3714776" cy="28623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Рыжая хозяюшка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Из леса пришла,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Всех кур пересчитала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И с собой унесла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F3399">
                <a:alpha val="50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357298"/>
            <a:ext cx="3571900" cy="4286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571604" y="2967334"/>
            <a:ext cx="5786478" cy="144655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Молодец!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rgbClr val="FFFF00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86314" y="285728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Он не слон, не лев, не птица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Он в реке живет весь год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Крокодила не боится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Это толстый ………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mg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285728"/>
            <a:ext cx="4288642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1274437327_0lik.ru_1252216870_animals-collection03-kop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429132"/>
            <a:ext cx="2165022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 (7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194" y="4357694"/>
            <a:ext cx="1585924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g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64" y="4500570"/>
            <a:ext cx="1571636" cy="18450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med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FF3399">
                <a:alpha val="36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803982"/>
            <a:ext cx="4310093" cy="3268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000232" y="2928934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9600" dirty="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4|2.3|2.3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9|2.2|0.9|2.5|0.6|2.3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|2.3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6|2.1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8.1|2.2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9|1.3|2.1|2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130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</vt:i4>
      </vt:variant>
    </vt:vector>
  </HeadingPairs>
  <TitlesOfParts>
    <vt:vector size="16" baseType="lpstr">
      <vt:lpstr>Тема Office</vt:lpstr>
      <vt:lpstr>Загадки про зверей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Студент</cp:lastModifiedBy>
  <cp:revision>109</cp:revision>
  <dcterms:created xsi:type="dcterms:W3CDTF">2013-02-03T16:30:44Z</dcterms:created>
  <dcterms:modified xsi:type="dcterms:W3CDTF">2013-03-12T05:57:20Z</dcterms:modified>
</cp:coreProperties>
</file>