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  <p:sldId id="257" r:id="rId5"/>
    <p:sldId id="264" r:id="rId6"/>
    <p:sldId id="258" r:id="rId7"/>
    <p:sldId id="265" r:id="rId8"/>
    <p:sldId id="259" r:id="rId9"/>
    <p:sldId id="266" r:id="rId10"/>
    <p:sldId id="262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custShowLst>
    <p:custShow name="Произвольный показ 1" id="0">
      <p:sldLst>
        <p:sld r:id="rId2"/>
        <p:sld r:id="rId5"/>
        <p:sld r:id="rId6"/>
        <p:sld r:id="rId7"/>
        <p:sld r:id="rId8"/>
        <p:sld r:id="rId9"/>
        <p:sld r:id="rId10"/>
        <p:sld r:id="rId11"/>
        <p:sld r:id="rId3"/>
        <p:sld r:id="rId4"/>
      </p:sldLst>
    </p:custShow>
  </p:custShow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Rg st="1" end="14"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519CC"/>
    <a:srgbClr val="35C925"/>
    <a:srgbClr val="FF99FF"/>
    <a:srgbClr val="660066"/>
    <a:srgbClr val="CC0066"/>
    <a:srgbClr val="0AA65F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887" autoAdjust="0"/>
    <p:restoredTop sz="94656" autoAdjust="0"/>
  </p:normalViewPr>
  <p:slideViewPr>
    <p:cSldViewPr>
      <p:cViewPr>
        <p:scale>
          <a:sx n="100" d="100"/>
          <a:sy n="100" d="100"/>
        </p:scale>
        <p:origin x="-204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1E74-D15C-4814-BC76-0FDAA1FCB455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06A-1927-4234-AD6A-552F04FF6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1E74-D15C-4814-BC76-0FDAA1FCB455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06A-1927-4234-AD6A-552F04FF6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1E74-D15C-4814-BC76-0FDAA1FCB455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06A-1927-4234-AD6A-552F04FF6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1E74-D15C-4814-BC76-0FDAA1FCB455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06A-1927-4234-AD6A-552F04FF6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1E74-D15C-4814-BC76-0FDAA1FCB455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06A-1927-4234-AD6A-552F04FF6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1E74-D15C-4814-BC76-0FDAA1FCB455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06A-1927-4234-AD6A-552F04FF6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1E74-D15C-4814-BC76-0FDAA1FCB455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06A-1927-4234-AD6A-552F04FF6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1E74-D15C-4814-BC76-0FDAA1FCB455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06A-1927-4234-AD6A-552F04FF6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1E74-D15C-4814-BC76-0FDAA1FCB455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06A-1927-4234-AD6A-552F04FF6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1E74-D15C-4814-BC76-0FDAA1FCB455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06A-1927-4234-AD6A-552F04FF6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1E74-D15C-4814-BC76-0FDAA1FCB455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06A-1927-4234-AD6A-552F04FF6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5000">
              <a:schemeClr val="accent1">
                <a:lumMod val="40000"/>
                <a:lumOff val="60000"/>
                <a:alpha val="53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41E74-D15C-4814-BC76-0FDAA1FCB455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AD06A-1927-4234-AD6A-552F04FF6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5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6" Type="http://schemas.openxmlformats.org/officeDocument/2006/relationships/image" Target="../media/image18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7772400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Загадки про зверей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>
            <a:off x="1643042" y="5786454"/>
            <a:ext cx="5072097" cy="857256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D519CC"/>
                </a:solidFill>
              </a:rPr>
              <a:t>Для самых маленьких</a:t>
            </a:r>
            <a:endParaRPr lang="ru-RU" sz="3600" dirty="0">
              <a:solidFill>
                <a:srgbClr val="D519CC"/>
              </a:solidFill>
            </a:endParaRPr>
          </a:p>
        </p:txBody>
      </p:sp>
      <p:pic>
        <p:nvPicPr>
          <p:cNvPr id="8" name="Рисунок 7" descr="depositphotos_3082609-Cute-animal-cartoo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1363" y="1714488"/>
            <a:ext cx="5732406" cy="405299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custDataLst>
      <p:tags r:id="rId1"/>
    </p:custDataLst>
  </p:cSld>
  <p:clrMapOvr>
    <a:masterClrMapping/>
  </p:clrMapOvr>
  <p:transition spd="med" advClick="0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9000">
              <a:srgbClr val="FFC000">
                <a:alpha val="41000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ь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88" y="4044352"/>
            <a:ext cx="2357454" cy="2471262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pic>
        <p:nvPicPr>
          <p:cNvPr id="3" name="Рисунок 2" descr="рп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8992" y="2285992"/>
            <a:ext cx="2143140" cy="2169763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pic>
        <p:nvPicPr>
          <p:cNvPr id="4" name="Рисунок 3" descr="img1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3977" y="3714752"/>
            <a:ext cx="3105703" cy="294989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</p:pic>
      <p:pic>
        <p:nvPicPr>
          <p:cNvPr id="5" name="Рисунок 4" descr="ш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034" y="428604"/>
            <a:ext cx="2261168" cy="1714512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6" name="TextBox 5"/>
          <p:cNvSpPr txBox="1"/>
          <p:nvPr/>
        </p:nvSpPr>
        <p:spPr>
          <a:xfrm>
            <a:off x="5715008" y="714356"/>
            <a:ext cx="3214710" cy="338554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зоопарке, верь не верь</a:t>
            </a:r>
          </a:p>
          <a:p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Проживает чудо- зверь.</a:t>
            </a:r>
          </a:p>
          <a:p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 него рука во лбу</a:t>
            </a:r>
          </a:p>
          <a:p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Так похожа на трубу.</a:t>
            </a:r>
          </a:p>
          <a:p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spd="med" advClick="0" advTm="500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7000">
              <a:srgbClr val="FFFF00">
                <a:alpha val="42000"/>
              </a:srgbClr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п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6" y="2214554"/>
            <a:ext cx="3929090" cy="397789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4" name="Прямоугольник 3"/>
          <p:cNvSpPr/>
          <p:nvPr/>
        </p:nvSpPr>
        <p:spPr>
          <a:xfrm>
            <a:off x="1571604" y="500042"/>
            <a:ext cx="5072098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5400" b="1" cap="all" dirty="0" smtClean="0">
                <a:ln/>
                <a:solidFill>
                  <a:srgbClr val="35C925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</a:rPr>
              <a:t>Молодец!</a:t>
            </a:r>
            <a:endParaRPr lang="ru-RU" sz="5400" b="1" cap="all" dirty="0">
              <a:ln/>
              <a:solidFill>
                <a:srgbClr val="35C925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 spd="med" advClick="0" advTm="5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" dur="10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" dur="10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10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5000">
              <a:srgbClr val="FFFF00">
                <a:alpha val="50000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5000636"/>
            <a:ext cx="2721502" cy="144147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" name="Рисунок 2" descr="ло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7" y="3456639"/>
            <a:ext cx="4500595" cy="31843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ьр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3636" y="2643182"/>
            <a:ext cx="2650577" cy="17859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26" name="Picture 2" descr="C:\Users\User\Desktop\Новая папка (3)\животные\ан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198" y="285728"/>
            <a:ext cx="2796977" cy="185738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" name="Прямоугольник 6"/>
          <p:cNvSpPr/>
          <p:nvPr/>
        </p:nvSpPr>
        <p:spPr>
          <a:xfrm>
            <a:off x="571472" y="500042"/>
            <a:ext cx="341950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 smtClean="0">
                <a:ln w="11430"/>
                <a:solidFill>
                  <a:srgbClr val="D519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реке плывет бревно</a:t>
            </a:r>
          </a:p>
          <a:p>
            <a:pPr lvl="0" algn="ctr"/>
            <a:r>
              <a:rPr lang="ru-RU" sz="2800" b="1" dirty="0" smtClean="0">
                <a:ln w="11430"/>
                <a:solidFill>
                  <a:srgbClr val="D519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Ох и злющее оно</a:t>
            </a:r>
          </a:p>
          <a:p>
            <a:pPr lvl="0" algn="ctr"/>
            <a:r>
              <a:rPr lang="ru-RU" sz="2800" b="1" dirty="0" smtClean="0">
                <a:ln w="11430"/>
                <a:solidFill>
                  <a:srgbClr val="D519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Тот кто в реку угодил</a:t>
            </a:r>
          </a:p>
          <a:p>
            <a:pPr lvl="0" algn="ctr"/>
            <a:r>
              <a:rPr lang="ru-RU" sz="2800" b="1" dirty="0" smtClean="0">
                <a:ln w="11430"/>
                <a:solidFill>
                  <a:srgbClr val="D519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Нос откусит …..</a:t>
            </a:r>
            <a:endParaRPr lang="ru-RU" sz="2800" b="1" dirty="0">
              <a:ln w="11430"/>
              <a:solidFill>
                <a:srgbClr val="D519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5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000"/>
                            </p:stCondLst>
                            <p:childTnLst>
                              <p:par>
                                <p:cTn id="27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3000"/>
                            </p:stCondLst>
                            <p:childTnLst>
                              <p:par>
                                <p:cTn id="3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6000"/>
                            </p:stCondLst>
                            <p:childTnLst>
                              <p:par>
                                <p:cTn id="36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000">
              <a:srgbClr val="A603AB">
                <a:alpha val="52000"/>
              </a:srgbClr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2285992"/>
            <a:ext cx="4729196" cy="250487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500035" y="500042"/>
            <a:ext cx="1214445" cy="6001643"/>
          </a:xfrm>
          <a:prstGeom prst="rect">
            <a:avLst/>
          </a:prstGeom>
          <a:noFill/>
          <a:effectLst>
            <a:reflection blurRad="6350" stA="50000" endA="300" endPos="90000" dir="5400000" sy="-100000" algn="bl" rotWithShape="0"/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</a:t>
            </a:r>
          </a:p>
          <a:p>
            <a:pPr algn="ctr"/>
            <a:r>
              <a:rPr lang="ru-RU" sz="4800" b="1" cap="none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</a:p>
          <a:p>
            <a:pPr algn="ctr"/>
            <a:r>
              <a:rPr lang="ru-RU" sz="48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</a:t>
            </a:r>
          </a:p>
          <a:p>
            <a:pPr algn="ctr"/>
            <a:r>
              <a:rPr lang="ru-RU" sz="4800" b="1" cap="none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</a:p>
          <a:p>
            <a:pPr algn="ctr"/>
            <a:r>
              <a:rPr lang="ru-RU" sz="48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</a:t>
            </a:r>
          </a:p>
          <a:p>
            <a:pPr algn="ctr"/>
            <a:r>
              <a:rPr lang="ru-RU" sz="4800" b="1" cap="none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</a:t>
            </a:r>
          </a:p>
          <a:p>
            <a:pPr algn="ctr"/>
            <a:r>
              <a:rPr lang="ru-RU" sz="48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</a:t>
            </a:r>
          </a:p>
          <a:p>
            <a:pPr algn="ctr"/>
            <a:r>
              <a:rPr lang="ru-RU" sz="4800" b="1" cap="none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</a:t>
            </a:r>
            <a:endParaRPr lang="ru-RU" sz="4800" b="1" cap="none" spc="50" dirty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5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4000">
              <a:srgbClr val="FFC000">
                <a:alpha val="56000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1670" y="714356"/>
            <a:ext cx="5286412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Конец !</a:t>
            </a:r>
            <a:endParaRPr lang="ru-RU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img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2434879"/>
            <a:ext cx="6201263" cy="396021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med" advClick="0" advTm="5000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000">
              <a:srgbClr val="FFFF00">
                <a:alpha val="56000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430" y="142851"/>
            <a:ext cx="5643570" cy="384943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5" name="Рисунок 4" descr="тр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224" y="357166"/>
            <a:ext cx="1969349" cy="16190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 descr="1265958613_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8662" y="2500306"/>
            <a:ext cx="1857388" cy="18573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 descr="i (6).jpe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8662" y="4705031"/>
            <a:ext cx="1857388" cy="19214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TextBox 8"/>
          <p:cNvSpPr txBox="1"/>
          <p:nvPr/>
        </p:nvSpPr>
        <p:spPr>
          <a:xfrm>
            <a:off x="3357554" y="4429132"/>
            <a:ext cx="4857784" cy="230832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По горам, по долам ходит шуба да кафтан</a:t>
            </a:r>
          </a:p>
          <a:p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Домой пригнали, урожай сняли :</a:t>
            </a:r>
          </a:p>
          <a:p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Васеньки- валенки,</a:t>
            </a:r>
          </a:p>
          <a:p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Сестрички- рукавички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.</a:t>
            </a:r>
          </a:p>
        </p:txBody>
      </p:sp>
    </p:spTree>
    <p:custDataLst>
      <p:tags r:id="rId1"/>
    </p:custDataLst>
  </p:cSld>
  <p:clrMapOvr>
    <a:masterClrMapping/>
  </p:clrMapOvr>
  <p:transition spd="med" advClick="0" advTm="5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6000">
              <a:srgbClr val="FF3399">
                <a:alpha val="29000"/>
              </a:srgbClr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тр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1071546"/>
            <a:ext cx="4458398" cy="41653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TextBox 2"/>
          <p:cNvSpPr txBox="1"/>
          <p:nvPr/>
        </p:nvSpPr>
        <p:spPr>
          <a:xfrm>
            <a:off x="1643042" y="5214950"/>
            <a:ext cx="6500858" cy="15696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Молодец!</a:t>
            </a:r>
            <a:endParaRPr lang="ru-RU" sz="9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Tm="500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дерево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0140" y="357167"/>
            <a:ext cx="3363334" cy="3429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 descr="0a262de64c174b1562828b37cec48e8b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596" y="4286256"/>
            <a:ext cx="1981204" cy="19812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4" name="Рисунок 3" descr="i (5)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0429" y="4300276"/>
            <a:ext cx="2428893" cy="19862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Рисунок 4" descr="1263660761_1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15139" y="4286256"/>
            <a:ext cx="1994365" cy="192882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428596" y="785794"/>
            <a:ext cx="3929090" cy="2554545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Длинное ухо, комочек пуха.</a:t>
            </a:r>
          </a:p>
          <a:p>
            <a:r>
              <a:rPr lang="ru-RU" sz="4000" dirty="0" smtClean="0">
                <a:solidFill>
                  <a:srgbClr val="FF0000"/>
                </a:solidFill>
              </a:rPr>
              <a:t>Прыгает ловко, любит морковку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med" advClick="0" advTm="5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0"/>
                            </p:stCondLst>
                            <p:childTnLst>
                              <p:par>
                                <p:cTn id="2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4000"/>
                            </p:stCondLst>
                            <p:childTnLst>
                              <p:par>
                                <p:cTn id="3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rgbClr val="FF3399">
                <a:alpha val="53000"/>
              </a:srgbClr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63660761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7422" y="1631283"/>
            <a:ext cx="3857652" cy="422072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1643042" y="2928934"/>
            <a:ext cx="5896927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Молодец!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spd="med"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000"/>
                            </p:stCondLst>
                            <p:childTnLst>
                              <p:par>
                                <p:cTn id="23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5" grpId="1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4000">
              <a:srgbClr val="FFFF00">
                <a:alpha val="59000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5782" y="0"/>
            <a:ext cx="4798218" cy="33575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i (3)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6116" y="4286256"/>
            <a:ext cx="2214578" cy="221457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Рисунок 4" descr="i (4)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00760" y="4286256"/>
            <a:ext cx="2748976" cy="214314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7" name="Рисунок 6" descr="img3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8596" y="4286256"/>
            <a:ext cx="2119327" cy="228601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8" name="TextBox 7"/>
          <p:cNvSpPr txBox="1"/>
          <p:nvPr/>
        </p:nvSpPr>
        <p:spPr>
          <a:xfrm>
            <a:off x="357158" y="857232"/>
            <a:ext cx="3714776" cy="286232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Рыжая хозяюшка</a:t>
            </a:r>
          </a:p>
          <a:p>
            <a:r>
              <a:rPr lang="ru-RU" sz="3600" dirty="0" smtClean="0">
                <a:solidFill>
                  <a:srgbClr val="FF0000"/>
                </a:solidFill>
              </a:rPr>
              <a:t>Из леса пришла,</a:t>
            </a:r>
          </a:p>
          <a:p>
            <a:r>
              <a:rPr lang="ru-RU" sz="3600" dirty="0" smtClean="0">
                <a:solidFill>
                  <a:srgbClr val="FF0000"/>
                </a:solidFill>
              </a:rPr>
              <a:t>Всех кур пересчитала</a:t>
            </a:r>
          </a:p>
          <a:p>
            <a:r>
              <a:rPr lang="ru-RU" sz="3600" dirty="0" smtClean="0">
                <a:solidFill>
                  <a:srgbClr val="FF0000"/>
                </a:solidFill>
              </a:rPr>
              <a:t>И с собой унесла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med" advClick="0" advTm="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FF3399">
                <a:alpha val="50000"/>
              </a:srgbClr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298" y="1357298"/>
            <a:ext cx="3571900" cy="428628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" name="Прямоугольник 2"/>
          <p:cNvSpPr/>
          <p:nvPr/>
        </p:nvSpPr>
        <p:spPr>
          <a:xfrm>
            <a:off x="1571604" y="2967334"/>
            <a:ext cx="5786478" cy="1446550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ru-RU" sz="8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Молодец!</a:t>
            </a:r>
            <a:endParaRPr lang="ru-RU" sz="8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spd="med"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rgbClr val="FFFF00">
                <a:alpha val="50000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86314" y="285728"/>
            <a:ext cx="42148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Он не слон, не лев, не птица</a:t>
            </a:r>
          </a:p>
          <a:p>
            <a:r>
              <a:rPr lang="ru-RU" sz="3200" dirty="0" smtClean="0">
                <a:solidFill>
                  <a:srgbClr val="C00000"/>
                </a:solidFill>
              </a:rPr>
              <a:t>Он в реке живет весь год</a:t>
            </a:r>
          </a:p>
          <a:p>
            <a:r>
              <a:rPr lang="ru-RU" sz="3200" dirty="0" smtClean="0">
                <a:solidFill>
                  <a:srgbClr val="C00000"/>
                </a:solidFill>
              </a:rPr>
              <a:t>Крокодила не боится</a:t>
            </a:r>
          </a:p>
          <a:p>
            <a:r>
              <a:rPr lang="ru-RU" sz="3200" dirty="0" smtClean="0">
                <a:solidFill>
                  <a:srgbClr val="C00000"/>
                </a:solidFill>
              </a:rPr>
              <a:t>Это толстый ………</a:t>
            </a:r>
            <a:endParaRPr lang="ru-RU" sz="3200" dirty="0">
              <a:solidFill>
                <a:srgbClr val="C00000"/>
              </a:solidFill>
            </a:endParaRPr>
          </a:p>
        </p:txBody>
      </p:sp>
      <p:pic>
        <p:nvPicPr>
          <p:cNvPr id="3" name="Рисунок 2" descr="img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7" y="285728"/>
            <a:ext cx="4288642" cy="342902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4" name="Рисунок 3" descr="1274437327_0lik.ru_1252216870_animals-collection03-kopiy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34" y="4429132"/>
            <a:ext cx="2165022" cy="20717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i (7)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76194" y="4357694"/>
            <a:ext cx="1585924" cy="21431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img13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72264" y="4500570"/>
            <a:ext cx="1571636" cy="18450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custDataLst>
      <p:tags r:id="rId1"/>
    </p:custDataLst>
  </p:cSld>
  <p:clrMapOvr>
    <a:masterClrMapping/>
  </p:clrMapOvr>
  <p:transition spd="med" advClick="0" advTm="5000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0"/>
                            </p:stCondLst>
                            <p:childTnLst>
                              <p:par>
                                <p:cTn id="24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000"/>
                            </p:stCondLst>
                            <p:childTnLst>
                              <p:par>
                                <p:cTn id="31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9000">
              <a:srgbClr val="FF3399">
                <a:alpha val="36000"/>
              </a:srgbClr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ш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860" y="1803982"/>
            <a:ext cx="4310093" cy="32680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TextBox 2"/>
          <p:cNvSpPr txBox="1"/>
          <p:nvPr/>
        </p:nvSpPr>
        <p:spPr>
          <a:xfrm>
            <a:off x="2000232" y="2928934"/>
            <a:ext cx="60722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Молодец</a:t>
            </a:r>
            <a:r>
              <a:rPr lang="ru-RU" sz="9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9600" dirty="0" smtClean="0">
                <a:solidFill>
                  <a:srgbClr val="FF99FF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9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9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med" advClick="0" advTm="5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4.4|2.3|2.3|2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1.9|2.2|0.9|2.5|0.6|2.3|0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3.6|2.3|0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2.6|2.1|2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3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.4|8.1|2.2|2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2.9|1.3|2.1|2.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</TotalTime>
  <Words>130</Words>
  <Application>Microsoft Office PowerPoint</Application>
  <PresentationFormat>Экран (4:3)</PresentationFormat>
  <Paragraphs>38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  <vt:variant>
        <vt:lpstr>Произвольные показы</vt:lpstr>
      </vt:variant>
      <vt:variant>
        <vt:i4>1</vt:i4>
      </vt:variant>
    </vt:vector>
  </HeadingPairs>
  <TitlesOfParts>
    <vt:vector size="16" baseType="lpstr">
      <vt:lpstr>Тема Office</vt:lpstr>
      <vt:lpstr>Загадки про зверей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Произвольный показ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Студент</cp:lastModifiedBy>
  <cp:revision>109</cp:revision>
  <dcterms:created xsi:type="dcterms:W3CDTF">2013-02-03T16:30:44Z</dcterms:created>
  <dcterms:modified xsi:type="dcterms:W3CDTF">2013-03-12T05:57:20Z</dcterms:modified>
</cp:coreProperties>
</file>