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1.liveinternet.ru/images/foto/b/2/apps/1/442/1442345_8b05936061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25674" y="1268760"/>
            <a:ext cx="515275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СКАЗКА</a:t>
            </a:r>
          </a:p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«Колобок»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img1.liveinternet.ru/images/attach/c/3/78/213/78213985_04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83636"/>
            <a:ext cx="3923928" cy="38743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35488" y="616530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Составил: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Р.А.Хисамутдинова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1.liveinternet.ru/images/foto/b/2/apps/1/442/1442345_8b05936061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9460" name="Picture 4" descr="http://img1.liveinternet.ru/images/attach/c/3/78/213/78213985_04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281" y="3847790"/>
            <a:ext cx="3048719" cy="3010210"/>
          </a:xfrm>
          <a:prstGeom prst="rect">
            <a:avLst/>
          </a:prstGeom>
          <a:noFill/>
        </p:spPr>
      </p:pic>
      <p:pic>
        <p:nvPicPr>
          <p:cNvPr id="5" name="Picture 11" descr="http://www.elson.ru/upload/106000/g10571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852936"/>
            <a:ext cx="352839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7.21554E-7 C -0.00937 -0.00832 -0.01683 -0.01989 -0.02777 -0.02474 C -0.0361 -0.04163 -0.02499 -0.02174 -0.03541 -0.03284 C -0.0368 -0.03446 -0.03715 -0.03723 -0.03853 -0.03908 C -0.03975 -0.0407 -0.04149 -0.04163 -0.04305 -0.04301 C -0.05138 -0.05966 -0.04044 -0.03954 -0.05086 -0.05342 C -0.05451 -0.05828 -0.05572 -0.06614 -0.05867 -0.07169 C -0.06388 -0.09227 -0.05433 -0.11262 -0.04617 -0.12904 C -0.04583 -0.12974 -0.04027 -0.14061 -0.0401 -0.14153 C -0.03784 -0.15032 -0.03697 -0.15448 -0.03228 -0.16397 C -0.0302 -0.16813 -0.02621 -0.17622 -0.02621 -0.17622 C -0.02517 -0.18177 -0.02413 -0.18709 -0.02308 -0.19264 C -0.02256 -0.19542 -0.02152 -0.20097 -0.02152 -0.20097 C -0.02204 -0.20768 -0.02222 -0.21461 -0.02308 -0.22132 C -0.0243 -0.23219 -0.03176 -0.23705 -0.03697 -0.24398 C -0.04461 -0.24329 -0.05242 -0.24352 -0.06024 -0.2419 C -0.06579 -0.24075 -0.07378 -0.21762 -0.07864 -0.21114 C -0.08194 -0.19264 -0.07725 -0.21207 -0.08472 -0.19681 C -0.08558 -0.19496 -0.08524 -0.19241 -0.0861 -0.19056 C -0.08732 -0.18756 -0.0894 -0.18524 -0.09079 -0.18247 C -0.09739 -0.16859 -0.09999 -0.15518 -0.11249 -0.14963 C -0.12534 -0.1531 -0.12447 -0.15888 -0.1309 -0.17229 C -0.13593 -0.20606 -0.13263 -0.23959 -0.12638 -0.27266 C -0.1269 -0.28978 -0.12621 -0.30689 -0.12794 -0.32377 C -0.12829 -0.32655 -0.13107 -0.3277 -0.13246 -0.33002 C -0.13853 -0.33996 -0.14253 -0.34181 -0.15225 -0.34435 C -0.15694 -0.34343 -0.16284 -0.34459 -0.16631 -0.34019 C -0.17395 -0.33002 -0.17447 -0.3166 -0.1802 -0.3055 C -0.18072 -0.30273 -0.18107 -0.29995 -0.18176 -0.29718 C -0.18263 -0.29301 -0.18489 -0.28492 -0.18489 -0.28492 C -0.18541 -0.27613 -0.18576 -0.26711 -0.1861 -0.25832 C -0.18645 -0.25277 -0.18732 -0.24745 -0.18767 -0.2419 C -0.18923 -0.21739 -0.18853 -0.19472 -0.20468 -0.18039 C -0.21197 -0.18293 -0.21145 -0.18131 -0.21701 -0.19056 C -0.21944 -0.19426 -0.22326 -0.20282 -0.22326 -0.20282 C -0.22482 -0.21091 -0.22794 -0.21739 -0.22951 -0.22548 C -0.23055 -0.23103 -0.23246 -0.2419 -0.23246 -0.2419 C -0.23159 -0.2604 -0.23142 -0.27914 -0.22794 -0.29718 C -0.22933 -0.31151 -0.22829 -0.31753 -0.23853 -0.32169 C -0.24201 -0.3203 -0.24583 -0.31984 -0.2493 -0.31776 C -0.25103 -0.31683 -0.25225 -0.31475 -0.25381 -0.3136 C -0.2552 -0.31267 -0.25694 -0.31221 -0.2585 -0.31151 C -0.26371 -0.30157 -0.26492 -0.29209 -0.2677 -0.28076 C -0.26666 -0.24445 -0.25711 -0.16905 -0.27239 -0.13945 C -0.27638 -0.12419 -0.27794 -0.10985 -0.28489 -0.09644 C -0.28871 -0.07932 -0.29426 -0.06406 -0.30156 -0.04926 C -0.30503 -0.04232 -0.31388 -0.03076 -0.31388 -0.03076 C -0.32673 -0.03214 -0.33853 -0.03446 -0.35086 -0.037 C -0.36215 -0.04209 -0.34826 -0.03538 -0.36006 -0.04301 C -0.36718 -0.04764 -0.3769 -0.04972 -0.38472 -0.05134 C -0.39513 -0.06036 -0.41371 -0.06151 -0.42638 -0.06568 C -0.46128 -0.0636 -0.49444 -0.05458 -0.52933 -0.05134 C -0.54218 -0.04787 -0.55468 -0.04093 -0.56788 -0.037 C -0.57326 -0.03538 -0.57916 -0.03122 -0.58489 -0.03076 C -0.59826 -0.0296 -0.61145 -0.02937 -0.62482 -0.02867 C -0.64965 -0.02567 -0.67517 -0.02567 -0.70017 -0.03076 C -0.71562 -0.03399 -0.72204 -0.037 -0.73854 -0.037 " pathEditMode="relative" ptsTypes="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1.liveinternet.ru/images/foto/b/2/apps/1/442/1442345_8b05936061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http://img1.liveinternet.ru/images/attach/c/3/78/213/78213985_04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239332"/>
            <a:ext cx="2652167" cy="2618667"/>
          </a:xfrm>
          <a:prstGeom prst="rect">
            <a:avLst/>
          </a:prstGeom>
          <a:noFill/>
        </p:spPr>
      </p:pic>
      <p:pic>
        <p:nvPicPr>
          <p:cNvPr id="4" name="Picture 7" descr="http://im2-tub-ru.yandex.net/i?id=301356316-27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780928"/>
            <a:ext cx="2335403" cy="3084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31267E-6 C -0.38716 -0.00509 -0.77414 -0.01041 -0.79845 0.01225 C -0.82275 0.03469 -0.2547 0.11748 -0.14636 0.13529 C -0.03768 0.1531 -0.20557 0.22988 -0.14793 0.11887 C -0.09011 0.00786 0.29775 -0.53446 0.19984 -0.53076 C 0.10208 -0.52706 -0.31668 -0.19288 -0.7356 0.1413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1.liveinternet.ru/images/foto/b/2/apps/1/442/1442345_8b05936061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http://img1.liveinternet.ru/images/attach/c/3/78/213/78213985_04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239332"/>
            <a:ext cx="2652167" cy="2618667"/>
          </a:xfrm>
          <a:prstGeom prst="rect">
            <a:avLst/>
          </a:prstGeom>
          <a:noFill/>
        </p:spPr>
      </p:pic>
      <p:pic>
        <p:nvPicPr>
          <p:cNvPr id="4102" name="Picture 6" descr="http://www.edu54.ru/sites/default/files/images/2011/04/5e3ad7097454d2a982cc5590698aeed977bba23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636912"/>
            <a:ext cx="3851920" cy="3851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49676E-6 C 0.07049 -0.26318 0.14115 -0.52613 0.11684 -0.54093 C 0.09253 -0.55573 -0.06615 -0.15541 -0.14635 -0.08811 C -0.22622 -0.02081 -0.26545 -0.15865 -0.3632 -0.13714 C -0.46094 -0.11563 -0.67101 0.01133 -0.73229 0.04117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1.liveinternet.ru/images/foto/b/2/apps/1/442/1442345_8b05936061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http://img1.liveinternet.ru/images/attach/c/3/78/213/78213985_04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263408"/>
            <a:ext cx="2627784" cy="2594592"/>
          </a:xfrm>
          <a:prstGeom prst="rect">
            <a:avLst/>
          </a:prstGeom>
          <a:noFill/>
        </p:spPr>
      </p:pic>
      <p:pic>
        <p:nvPicPr>
          <p:cNvPr id="3078" name="Picture 6" descr="http://img0.liveinternet.ru/images/attach/c/2/73/645/73645858_0_51435_d17022b0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1340768"/>
            <a:ext cx="3600400" cy="4818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2.48844E-6 C -0.00364 -0.0192 -0.01197 -0.03585 -0.0184 -0.05343 C -0.02222 -0.06383 -0.02447 -0.0754 -0.02777 -0.08627 C -0.03124 -0.11772 -0.02968 -0.10407 -0.03229 -0.1272 C -0.03281 -0.13206 -0.03385 -0.14154 -0.03385 -0.14154 C -0.03524 -0.17322 -0.03524 -0.20745 -0.04305 -0.23775 C -0.04513 -0.24607 -0.04965 -0.2618 -0.05538 -0.26642 C -0.07187 -0.27984 -0.07534 -0.28215 -0.09392 -0.28701 C -0.09461 -0.28677 -0.11024 -0.28423 -0.11232 -0.28284 C -0.12274 -0.27637 -0.12812 -0.26596 -0.13854 -0.26041 C -0.14392 -0.25047 -0.15121 -0.24515 -0.15694 -0.23566 C -0.17065 -0.21254 -0.15659 -0.23173 -0.1677 -0.21739 C -0.17031 -0.20976 -0.17274 -0.20236 -0.17534 -0.19473 C -0.17725 -0.18918 -0.17621 -0.18224 -0.1769 -0.17623 C -0.17864 -0.16212 -0.18229 -0.14732 -0.18454 -0.13321 C -0.18645 -0.12119 -0.19131 -0.10939 -0.19531 -0.09852 C -0.19808 -0.09112 -0.19878 -0.08326 -0.20156 -0.07586 C -0.20208 -0.07239 -0.2019 -0.06869 -0.20312 -0.06568 C -0.20485 -0.06083 -0.21735 -0.04348 -0.22152 -0.04117 C -0.22499 -0.03932 -0.22881 -0.03862 -0.23229 -0.03701 C -0.23836 -0.0377 -0.24461 -0.03793 -0.25069 -0.03909 C -0.25937 -0.04071 -0.26683 -0.05134 -0.27378 -0.05736 C -0.27829 -0.06638 -0.28402 -0.07609 -0.29079 -0.0821 C -0.29392 -0.09043 -0.29722 -0.09714 -0.30156 -0.10454 C -0.30416 -0.11517 -0.31024 -0.12836 -0.31545 -0.13738 C -0.31788 -0.14732 -0.32413 -0.15588 -0.32916 -0.16397 C -0.33645 -0.17577 -0.34322 -0.18964 -0.35381 -0.19681 C -0.35746 -0.19912 -0.36249 -0.19959 -0.36614 -0.20097 C -0.37829 -0.20537 -0.38663 -0.20745 -0.39999 -0.20907 C -0.41649 -0.20814 -0.4368 -0.21069 -0.45381 -0.20306 C -0.46371 -0.19843 -0.45972 -0.19959 -0.46926 -0.19265 C -0.4743 -0.18918 -0.48454 -0.18247 -0.48454 -0.18247 C -0.48975 -0.17207 -0.49583 -0.17253 -0.50312 -0.16605 C -0.51093 -0.15911 -0.51718 -0.14848 -0.52621 -0.1457 C -0.53593 -0.13668 -0.52447 -0.14663 -0.53854 -0.13738 C -0.54114 -0.13553 -0.54374 -0.13344 -0.54617 -0.13136 C -0.54826 -0.12951 -0.54999 -0.12674 -0.55225 -0.12512 C -0.5552 -0.12327 -0.5585 -0.12281 -0.56145 -0.12096 C -0.5677 -0.11726 -0.57343 -0.11147 -0.58003 -0.1087 C -0.5861 -0.10592 -0.5927 -0.10454 -0.59843 -0.1006 C -0.60538 -0.09598 -0.61718 -0.0865 -0.62621 -0.08418 C -0.6651 -0.0747 -0.62551 -0.08719 -0.6493 -0.08002 C -0.66041 -0.07655 -0.67013 -0.07216 -0.68159 -0.06985 C -0.69409 -0.06129 -0.70798 -0.0599 -0.72152 -0.05551 C -0.74235 -0.0488 -0.71909 -0.05435 -0.73385 -0.04718 C -0.74617 -0.04117 -0.75989 -0.03839 -0.77239 -0.03284 C -0.77847 -0.02729 -0.78645 -0.02267 -0.79392 -0.02267 " pathEditMode="relative" ptsTypes="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liveinternet.ru/images/foto/b/2/apps/1/442/1442345_8b05936061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http://img1.liveinternet.ru/images/attach/c/3/78/213/78213985_04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381530"/>
            <a:ext cx="2508151" cy="2476470"/>
          </a:xfrm>
          <a:prstGeom prst="rect">
            <a:avLst/>
          </a:prstGeom>
          <a:noFill/>
        </p:spPr>
      </p:pic>
      <p:pic>
        <p:nvPicPr>
          <p:cNvPr id="2054" name="Picture 6" descr="http://img-fotki.yandex.ru/get/5812/89635038.619/0_6fb1a_8a18442d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56290"/>
            <a:ext cx="3275856" cy="415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01388E-6 C 0.00191 -0.00995 0.00313 -0.01897 0.00608 -0.02869 C 0.0099 -0.06407 0.00469 -0.0273 0.01077 -0.05112 C 0.01424 -0.06499 0.01476 -0.08026 0.0184 -0.09413 C 0.01754 -0.14617 0.02188 -0.21393 0.00295 -0.26435 C 1.38889E-6 -0.28192 -0.00781 -0.29765 -0.01389 -0.31361 C -0.01458 -0.31546 -0.01458 -0.31777 -0.01545 -0.31962 C -0.01788 -0.32425 -0.02656 -0.33257 -0.02934 -0.33396 C -0.03246 -0.33535 -0.03854 -0.33812 -0.03854 -0.33812 C -0.05347 -0.33627 -0.06597 -0.33396 -0.08003 -0.32795 C -0.08733 -0.32471 -0.09739 -0.32286 -0.10312 -0.31546 C -0.10642 -0.31106 -0.10903 -0.30574 -0.11233 -0.30112 C -0.11545 -0.28516 -0.11163 -0.30089 -0.11858 -0.2847 C -0.12274 -0.27499 -0.12413 -0.26527 -0.12934 -0.25602 C -0.13351 -0.22943 -0.12795 -0.25857 -0.13385 -0.23983 C -0.13958 -0.22179 -0.14097 -0.20306 -0.1493 -0.18641 C -0.15191 -0.17277 -0.1566 -0.15889 -0.16319 -0.14756 C -0.16423 -0.1427 -0.16406 -0.13738 -0.16614 -0.13322 C -0.16719 -0.13114 -0.16927 -0.13044 -0.17083 -0.12906 C -0.17986 -0.12027 -0.19201 -0.11356 -0.20312 -0.11055 C -0.21024 -0.11194 -0.21805 -0.11079 -0.22465 -0.11472 C -0.23767 -0.12235 -0.25139 -0.14478 -0.26007 -0.15981 C -0.26233 -0.16375 -0.26441 -0.16768 -0.26614 -0.17207 C -0.26875 -0.17901 -0.27396 -0.19265 -0.27396 -0.19265 C -0.27448 -0.19682 -0.27483 -0.20098 -0.27552 -0.20491 C -0.27621 -0.20907 -0.27847 -0.21717 -0.27847 -0.21717 C -0.28246 -0.25833 -0.27726 -0.2995 -0.27239 -0.3402 C -0.27187 -0.34506 -0.27135 -0.34968 -0.27083 -0.35454 C -0.27031 -0.36009 -0.26996 -0.36541 -0.26927 -0.37096 C -0.2684 -0.37906 -0.26614 -0.39548 -0.26614 -0.39548 C -0.26719 -0.42253 -0.26632 -0.44543 -0.27552 -0.46925 C -0.27708 -0.48081 -0.27917 -0.49145 -0.28316 -0.50209 C -0.28576 -0.51944 -0.29948 -0.54927 -0.31233 -0.55528 C -0.31996 -0.56291 -0.3283 -0.56846 -0.33698 -0.57378 C -0.34392 -0.57795 -0.35 -0.58419 -0.35694 -0.58812 C -0.36458 -0.59252 -0.37361 -0.59529 -0.3816 -0.5983 C -0.39062 -0.60177 -0.39861 -0.60616 -0.40781 -0.6087 C -0.4191 -0.60662 -0.42448 -0.6013 -0.43542 -0.5983 C -0.44496 -0.59043 -0.45226 -0.58003 -0.46007 -0.56962 C -0.46423 -0.56407 -0.46667 -0.55667 -0.47083 -0.55112 C -0.47135 -0.54904 -0.4717 -0.54696 -0.47239 -0.54511 C -0.47326 -0.54279 -0.47483 -0.54117 -0.47552 -0.53886 C -0.47673 -0.53493 -0.47847 -0.5266 -0.47847 -0.5266 C -0.48003 -0.50556 -0.48628 -0.48405 -0.48628 -0.46301 " pathEditMode="relative" ptsTypes="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foto/b/2/apps/1/442/1442345_8b05936061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://img1.liveinternet.ru/images/attach/c/6/89/547/89547927_1186330404_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8640"/>
            <a:ext cx="5875853" cy="66693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347864" y="5517232"/>
            <a:ext cx="2035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конец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Дмитрий</cp:lastModifiedBy>
  <cp:revision>6</cp:revision>
  <dcterms:created xsi:type="dcterms:W3CDTF">2014-03-17T08:49:38Z</dcterms:created>
  <dcterms:modified xsi:type="dcterms:W3CDTF">2015-09-28T16:37:52Z</dcterms:modified>
</cp:coreProperties>
</file>