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58" r:id="rId5"/>
    <p:sldId id="259" r:id="rId6"/>
    <p:sldId id="262" r:id="rId7"/>
    <p:sldId id="266" r:id="rId8"/>
    <p:sldId id="267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0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EB85070-A1C8-460D-9349-88C0655061D1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F9838A5-85C2-49C2-9D7F-97B8E55E6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5070-A1C8-460D-9349-88C0655061D1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38A5-85C2-49C2-9D7F-97B8E55E6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5070-A1C8-460D-9349-88C0655061D1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38A5-85C2-49C2-9D7F-97B8E55E6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5070-A1C8-460D-9349-88C0655061D1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38A5-85C2-49C2-9D7F-97B8E55E6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EB85070-A1C8-460D-9349-88C0655061D1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F9838A5-85C2-49C2-9D7F-97B8E55E6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5070-A1C8-460D-9349-88C0655061D1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38A5-85C2-49C2-9D7F-97B8E55E6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5070-A1C8-460D-9349-88C0655061D1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38A5-85C2-49C2-9D7F-97B8E55E6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5070-A1C8-460D-9349-88C0655061D1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38A5-85C2-49C2-9D7F-97B8E55E6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5070-A1C8-460D-9349-88C0655061D1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38A5-85C2-49C2-9D7F-97B8E55E6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5070-A1C8-460D-9349-88C0655061D1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38A5-85C2-49C2-9D7F-97B8E55E6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5070-A1C8-460D-9349-88C0655061D1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38A5-85C2-49C2-9D7F-97B8E55E6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92D050"/>
            </a:gs>
            <a:gs pos="82001">
              <a:srgbClr val="FBD49C"/>
            </a:gs>
            <a:gs pos="100000">
              <a:srgbClr val="00B0F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EB85070-A1C8-460D-9349-88C0655061D1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F9838A5-85C2-49C2-9D7F-97B8E55E6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929618" cy="373381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Путешествие в прошлое часов.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Выполнила: Кочеткова Галина Аркадьевна.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Механические часы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1928812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chemeClr val="tx1"/>
                </a:solidFill>
              </a:rPr>
              <a:t>Мы днем не спим,</a:t>
            </a:r>
          </a:p>
          <a:p>
            <a:pPr algn="ctr"/>
            <a:r>
              <a:rPr lang="ru-RU" b="0" dirty="0" smtClean="0">
                <a:solidFill>
                  <a:schemeClr val="tx1"/>
                </a:solidFill>
              </a:rPr>
              <a:t>Мы ночью не спим,</a:t>
            </a:r>
          </a:p>
          <a:p>
            <a:pPr algn="ctr"/>
            <a:r>
              <a:rPr lang="ru-RU" b="0" dirty="0" smtClean="0">
                <a:solidFill>
                  <a:schemeClr val="tx1"/>
                </a:solidFill>
              </a:rPr>
              <a:t>И днем и ночью</a:t>
            </a:r>
          </a:p>
          <a:p>
            <a:pPr algn="ctr"/>
            <a:r>
              <a:rPr lang="ru-RU" b="0" dirty="0" smtClean="0">
                <a:solidFill>
                  <a:schemeClr val="tx1"/>
                </a:solidFill>
              </a:rPr>
              <a:t>Стучим, стучим.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6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85786" y="3429000"/>
            <a:ext cx="3857652" cy="3214710"/>
          </a:xfrm>
        </p:spPr>
      </p:pic>
      <p:pic>
        <p:nvPicPr>
          <p:cNvPr id="6" name="Содержимое 5" descr="41804_2098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00562" y="1428736"/>
            <a:ext cx="4500594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Электронные часы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2285985" y="5143512"/>
            <a:ext cx="4286280" cy="142876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</a:rPr>
              <a:t>А есть и новые- электронные</a:t>
            </a:r>
          </a:p>
          <a:p>
            <a:pPr algn="ctr"/>
            <a:r>
              <a:rPr lang="ru-RU" b="0" dirty="0" smtClean="0">
                <a:solidFill>
                  <a:schemeClr val="tx1"/>
                </a:solidFill>
              </a:rPr>
              <a:t>Часы неугомонные!</a:t>
            </a:r>
          </a:p>
          <a:p>
            <a:pPr algn="ctr"/>
            <a:r>
              <a:rPr lang="ru-RU" b="0" dirty="0" smtClean="0">
                <a:solidFill>
                  <a:schemeClr val="tx1"/>
                </a:solidFill>
              </a:rPr>
              <a:t>Только раз заведи,</a:t>
            </a:r>
          </a:p>
          <a:p>
            <a:pPr algn="ctr"/>
            <a:r>
              <a:rPr lang="ru-RU" b="0" smtClean="0">
                <a:solidFill>
                  <a:schemeClr val="tx1"/>
                </a:solidFill>
              </a:rPr>
              <a:t>Заведешь - </a:t>
            </a:r>
            <a:r>
              <a:rPr lang="ru-RU" b="0" dirty="0" smtClean="0">
                <a:solidFill>
                  <a:schemeClr val="tx1"/>
                </a:solidFill>
              </a:rPr>
              <a:t>и год ходи!</a:t>
            </a: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10" name="Содержимое 9" descr="17130605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20" y="1357298"/>
            <a:ext cx="4500594" cy="3571900"/>
          </a:xfrm>
        </p:spPr>
      </p:pic>
      <p:pic>
        <p:nvPicPr>
          <p:cNvPr id="11" name="Содержимое 10" descr="48391008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1357299"/>
            <a:ext cx="3900486" cy="35718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Живые часы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1300077178_02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857364"/>
            <a:ext cx="4929222" cy="4572032"/>
          </a:xfrm>
          <a:ln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3504" y="1928802"/>
            <a:ext cx="3530342" cy="42251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/>
              <a:t>Петух</a:t>
            </a:r>
          </a:p>
          <a:p>
            <a:pPr algn="ctr">
              <a:buNone/>
            </a:pPr>
            <a:r>
              <a:rPr lang="ru-RU" sz="2800" dirty="0" smtClean="0"/>
              <a:t>Петушок-петушок,</a:t>
            </a:r>
          </a:p>
          <a:p>
            <a:pPr algn="ctr">
              <a:buNone/>
            </a:pPr>
            <a:r>
              <a:rPr lang="ru-RU" sz="2800" dirty="0" smtClean="0"/>
              <a:t>золотой гребешок.</a:t>
            </a:r>
          </a:p>
          <a:p>
            <a:pPr algn="ctr">
              <a:buNone/>
            </a:pPr>
            <a:r>
              <a:rPr lang="ru-RU" sz="2800" dirty="0" smtClean="0"/>
              <a:t>Что ты рано встаешь,</a:t>
            </a:r>
          </a:p>
          <a:p>
            <a:pPr algn="ctr">
              <a:buNone/>
            </a:pPr>
            <a:r>
              <a:rPr lang="ru-RU" sz="2800" dirty="0" smtClean="0"/>
              <a:t>Деткам спать не даешь.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29190" cy="11430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Солнечные</a:t>
            </a:r>
            <a:r>
              <a:rPr lang="ru-RU" sz="4800" dirty="0" smtClean="0">
                <a:solidFill>
                  <a:srgbClr val="FF0000"/>
                </a:solidFill>
              </a:rPr>
              <a:t> часы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0"/>
            <a:ext cx="4495800" cy="3357562"/>
          </a:xfrm>
        </p:spPr>
        <p:txBody>
          <a:bodyPr>
            <a:normAutofit lnSpcReduction="10000"/>
          </a:bodyPr>
          <a:lstStyle/>
          <a:p>
            <a:r>
              <a:rPr lang="ru-RU" b="0" dirty="0" smtClean="0">
                <a:solidFill>
                  <a:schemeClr val="tx1"/>
                </a:solidFill>
              </a:rPr>
              <a:t>Есть и солнечные часы-</a:t>
            </a:r>
          </a:p>
          <a:p>
            <a:r>
              <a:rPr lang="ru-RU" b="0" dirty="0" smtClean="0">
                <a:solidFill>
                  <a:schemeClr val="tx1"/>
                </a:solidFill>
              </a:rPr>
              <a:t>Всех часов предки!</a:t>
            </a:r>
          </a:p>
          <a:p>
            <a:r>
              <a:rPr lang="ru-RU" b="0" dirty="0" smtClean="0">
                <a:solidFill>
                  <a:schemeClr val="tx1"/>
                </a:solidFill>
              </a:rPr>
              <a:t>Сейчас они редки.</a:t>
            </a:r>
          </a:p>
          <a:p>
            <a:r>
              <a:rPr lang="ru-RU" b="0" dirty="0" smtClean="0">
                <a:solidFill>
                  <a:schemeClr val="tx1"/>
                </a:solidFill>
              </a:rPr>
              <a:t>Циферблат на земле лежит,</a:t>
            </a:r>
          </a:p>
          <a:p>
            <a:r>
              <a:rPr lang="ru-RU" b="0" dirty="0" smtClean="0">
                <a:solidFill>
                  <a:schemeClr val="tx1"/>
                </a:solidFill>
              </a:rPr>
              <a:t> А по небу солнышко бежит!</a:t>
            </a:r>
          </a:p>
          <a:p>
            <a:r>
              <a:rPr lang="ru-RU" b="0" dirty="0" smtClean="0">
                <a:solidFill>
                  <a:schemeClr val="tx1"/>
                </a:solidFill>
              </a:rPr>
              <a:t>Они бывают на площадях,</a:t>
            </a:r>
          </a:p>
          <a:p>
            <a:r>
              <a:rPr lang="ru-RU" b="0" dirty="0" smtClean="0">
                <a:solidFill>
                  <a:schemeClr val="tx1"/>
                </a:solidFill>
              </a:rPr>
              <a:t>На лужайке, в саду-</a:t>
            </a:r>
          </a:p>
          <a:p>
            <a:r>
              <a:rPr lang="ru-RU" b="0" dirty="0" smtClean="0">
                <a:solidFill>
                  <a:schemeClr val="tx1"/>
                </a:solidFill>
              </a:rPr>
              <a:t>У солнышка на виду!</a:t>
            </a: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73652898_soln_chasuy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1214423"/>
            <a:ext cx="4038600" cy="2643205"/>
          </a:xfrm>
        </p:spPr>
      </p:pic>
      <p:pic>
        <p:nvPicPr>
          <p:cNvPr id="8" name="Содержимое 7" descr="img_0698.gallery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214810" y="3571875"/>
            <a:ext cx="3857652" cy="307183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 </a:t>
            </a:r>
            <a:br>
              <a:rPr lang="ru-RU" b="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type="body" idx="1"/>
          </p:nvPr>
        </p:nvSpPr>
        <p:spPr>
          <a:xfrm>
            <a:off x="457200" y="142853"/>
            <a:ext cx="4040188" cy="1357322"/>
          </a:xfrm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Цветочные часы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half" idx="3"/>
          </p:nvPr>
        </p:nvSpPr>
        <p:spPr>
          <a:xfrm>
            <a:off x="4143372" y="428604"/>
            <a:ext cx="5000628" cy="1571636"/>
          </a:xfrm>
        </p:spPr>
        <p:txBody>
          <a:bodyPr>
            <a:noAutofit/>
          </a:bodyPr>
          <a:lstStyle/>
          <a:p>
            <a:r>
              <a:rPr lang="ru-RU" sz="1800" b="0" i="1" dirty="0" smtClean="0">
                <a:solidFill>
                  <a:schemeClr val="tx1"/>
                </a:solidFill>
              </a:rPr>
              <a:t>У реки зеленый луг, одуванчики вокруг</a:t>
            </a:r>
          </a:p>
          <a:p>
            <a:r>
              <a:rPr lang="ru-RU" sz="1800" b="0" i="1" dirty="0" smtClean="0">
                <a:solidFill>
                  <a:schemeClr val="tx1"/>
                </a:solidFill>
              </a:rPr>
              <a:t>Росами умылись, дружно приоткрылись</a:t>
            </a:r>
          </a:p>
          <a:p>
            <a:r>
              <a:rPr lang="ru-RU" sz="1800" b="0" i="1" dirty="0" smtClean="0">
                <a:solidFill>
                  <a:schemeClr val="tx1"/>
                </a:solidFill>
              </a:rPr>
              <a:t>Как фонарики горят, нам с тобою говорят:</a:t>
            </a:r>
          </a:p>
          <a:p>
            <a:r>
              <a:rPr lang="ru-RU" sz="1800" b="0" i="1" dirty="0" smtClean="0">
                <a:solidFill>
                  <a:schemeClr val="tx1"/>
                </a:solidFill>
              </a:rPr>
              <a:t>«На часах ровно пять, можете еще поспать»</a:t>
            </a:r>
            <a:endParaRPr lang="ru-RU" i="1" dirty="0"/>
          </a:p>
        </p:txBody>
      </p:sp>
      <p:pic>
        <p:nvPicPr>
          <p:cNvPr id="18" name="Содержимое 17" descr="493d2b9d96e4ef995d5f6a663d7928bd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20" y="1714489"/>
            <a:ext cx="3929090" cy="4457712"/>
          </a:xfrm>
        </p:spPr>
      </p:pic>
      <p:pic>
        <p:nvPicPr>
          <p:cNvPr id="19" name="Содержимое 18" descr="1242972838-shutterstock_23538253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2428868"/>
            <a:ext cx="3857652" cy="374333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Водяные часы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142976" y="1142985"/>
            <a:ext cx="6929486" cy="571504"/>
          </a:xfrm>
        </p:spPr>
        <p:txBody>
          <a:bodyPr/>
          <a:lstStyle/>
          <a:p>
            <a:pPr algn="r"/>
            <a:r>
              <a:rPr lang="ru-RU" sz="2800" b="0" i="1" dirty="0" smtClean="0">
                <a:solidFill>
                  <a:schemeClr val="tx1"/>
                </a:solidFill>
              </a:rPr>
              <a:t>«Сколько воды утекло»</a:t>
            </a:r>
            <a:endParaRPr lang="ru-RU" sz="2800" b="0" i="1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3438" y="1295400"/>
            <a:ext cx="4046537" cy="13477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21452f040059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48820" t="4874" r="3420" b="3144"/>
          <a:stretch>
            <a:fillRect/>
          </a:stretch>
        </p:blipFill>
        <p:spPr>
          <a:xfrm>
            <a:off x="785786" y="2000240"/>
            <a:ext cx="3571900" cy="4286280"/>
          </a:xfrm>
        </p:spPr>
      </p:pic>
      <p:pic>
        <p:nvPicPr>
          <p:cNvPr id="11" name="Содержимое 10" descr="am-dyd008_sl_600_60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8200" y="2133600"/>
            <a:ext cx="4038600" cy="41529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28600"/>
            <a:ext cx="7258072" cy="9144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Песочные часы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428605"/>
            <a:ext cx="3714776" cy="4143404"/>
          </a:xfrm>
        </p:spPr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</a:rPr>
              <a:t>А бывают часы песочные- Точные!</a:t>
            </a:r>
          </a:p>
          <a:p>
            <a:r>
              <a:rPr lang="ru-RU" b="0" dirty="0" smtClean="0">
                <a:solidFill>
                  <a:schemeClr val="tx1"/>
                </a:solidFill>
              </a:rPr>
              <a:t>В них песчинки текут- Секунды бегут!</a:t>
            </a:r>
          </a:p>
          <a:p>
            <a:r>
              <a:rPr lang="ru-RU" b="0" dirty="0" smtClean="0">
                <a:solidFill>
                  <a:schemeClr val="tx1"/>
                </a:solidFill>
              </a:rPr>
              <a:t>Как песчинки собрались, Холмиком улеглись</a:t>
            </a:r>
          </a:p>
          <a:p>
            <a:r>
              <a:rPr lang="ru-RU" b="0" dirty="0" smtClean="0">
                <a:solidFill>
                  <a:schemeClr val="tx1"/>
                </a:solidFill>
              </a:rPr>
              <a:t>В колбочке из стекла,</a:t>
            </a:r>
          </a:p>
          <a:p>
            <a:r>
              <a:rPr lang="ru-RU" b="0" dirty="0" smtClean="0">
                <a:solidFill>
                  <a:schemeClr val="tx1"/>
                </a:solidFill>
              </a:rPr>
              <a:t>Так и минутка истекла!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786578" y="1295400"/>
            <a:ext cx="1903397" cy="685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09-01-13-26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714744" y="2714620"/>
            <a:ext cx="3571900" cy="3929090"/>
          </a:xfrm>
          <a:ln w="57150">
            <a:solidFill>
              <a:srgbClr val="00B050"/>
            </a:solidFill>
          </a:ln>
        </p:spPr>
      </p:pic>
      <p:pic>
        <p:nvPicPr>
          <p:cNvPr id="8" name="Содержимое 7" descr="2100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72264" y="214290"/>
            <a:ext cx="2286016" cy="3357586"/>
          </a:xfrm>
          <a:ln w="5715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857232"/>
            <a:ext cx="4186238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_0009400_imag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214291"/>
            <a:ext cx="4500594" cy="4357718"/>
          </a:xfrm>
        </p:spPr>
      </p:pic>
      <p:pic>
        <p:nvPicPr>
          <p:cNvPr id="7" name="Содержимое 6" descr="9473d042f3a2eeac41d70ddfbde01e61_s1000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429124" y="2714620"/>
            <a:ext cx="4500594" cy="38576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71670" y="2428868"/>
            <a:ext cx="4857784" cy="15001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alias-genius-f08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10987" b="10987"/>
          <a:stretch>
            <a:fillRect/>
          </a:stretch>
        </p:blipFill>
        <p:spPr>
          <a:xfrm>
            <a:off x="714348" y="785794"/>
            <a:ext cx="7515252" cy="538958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Огненные часы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0030-064-ognennye-chas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00100" y="1500174"/>
            <a:ext cx="3357586" cy="5072098"/>
          </a:xfrm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6" name="Содержимое 5" descr="fair.gif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000628" y="1357298"/>
            <a:ext cx="3214710" cy="5072097"/>
          </a:xfrm>
          <a:ln w="5715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302</TotalTime>
  <Words>183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Начальная</vt:lpstr>
      <vt:lpstr>Путешествие в прошлое часов.</vt:lpstr>
      <vt:lpstr>Живые часы</vt:lpstr>
      <vt:lpstr>Солнечные часы</vt:lpstr>
      <vt:lpstr>          </vt:lpstr>
      <vt:lpstr>Водяные часы</vt:lpstr>
      <vt:lpstr>Песочные часы</vt:lpstr>
      <vt:lpstr>Слайд 7</vt:lpstr>
      <vt:lpstr>Слайд 8</vt:lpstr>
      <vt:lpstr>Огненные часы</vt:lpstr>
      <vt:lpstr>Механические часы</vt:lpstr>
      <vt:lpstr>Электронные часы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2015-01-16T13:33:50Z</dcterms:created>
  <dcterms:modified xsi:type="dcterms:W3CDTF">2015-03-13T14:07:50Z</dcterms:modified>
</cp:coreProperties>
</file>