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0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84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0A57DC-D09D-4644-8FCD-D1CE79C2BFC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A9E7FF-D02A-4D36-9220-D77575749A5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76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57DC-D09D-4644-8FCD-D1CE79C2BFC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E7FF-D02A-4D36-9220-D77575749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9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57DC-D09D-4644-8FCD-D1CE79C2BFC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E7FF-D02A-4D36-9220-D77575749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0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57DC-D09D-4644-8FCD-D1CE79C2BFC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E7FF-D02A-4D36-9220-D77575749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3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57DC-D09D-4644-8FCD-D1CE79C2BFC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E7FF-D02A-4D36-9220-D77575749A5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60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57DC-D09D-4644-8FCD-D1CE79C2BFC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E7FF-D02A-4D36-9220-D77575749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6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57DC-D09D-4644-8FCD-D1CE79C2BFC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E7FF-D02A-4D36-9220-D77575749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57DC-D09D-4644-8FCD-D1CE79C2BFC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E7FF-D02A-4D36-9220-D77575749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57DC-D09D-4644-8FCD-D1CE79C2BFC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E7FF-D02A-4D36-9220-D77575749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2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57DC-D09D-4644-8FCD-D1CE79C2BFC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E7FF-D02A-4D36-9220-D77575749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6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57DC-D09D-4644-8FCD-D1CE79C2BFC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E7FF-D02A-4D36-9220-D77575749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B0A57DC-D09D-4644-8FCD-D1CE79C2BFC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A9E7FF-D02A-4D36-9220-D77575749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Зимующие звери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лесов Ленинградской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3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7839" y="609601"/>
            <a:ext cx="5384800" cy="158990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ЛОСЬ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39" y="2403389"/>
            <a:ext cx="5384800" cy="4038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6" y="335619"/>
            <a:ext cx="5514053" cy="41355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1230661" y="4785487"/>
            <a:ext cx="4329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Лось - рога ветвистые</a:t>
            </a:r>
          </a:p>
          <a:p>
            <a:pPr algn="ctr"/>
            <a:r>
              <a:rPr lang="ru-RU" sz="2400" dirty="0"/>
              <a:t>Да копыта быстрые.</a:t>
            </a:r>
          </a:p>
          <a:p>
            <a:pPr algn="ctr"/>
            <a:r>
              <a:rPr lang="ru-RU" sz="2400" dirty="0"/>
              <a:t>Головой качая, он</a:t>
            </a:r>
          </a:p>
          <a:p>
            <a:pPr algn="ctr"/>
            <a:r>
              <a:rPr lang="ru-RU" sz="2400" dirty="0"/>
              <a:t>Задевает небосклон</a:t>
            </a:r>
          </a:p>
        </p:txBody>
      </p:sp>
    </p:spTree>
    <p:extLst>
      <p:ext uri="{BB962C8B-B14F-4D97-AF65-F5344CB8AC3E}">
        <p14:creationId xmlns:p14="http://schemas.microsoft.com/office/powerpoint/2010/main" val="38275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9265" y="617838"/>
            <a:ext cx="6498087" cy="134812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РЫСЬ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53" y="2378676"/>
            <a:ext cx="5384800" cy="4038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2" y="345775"/>
            <a:ext cx="4598843" cy="3449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3" y="1738473"/>
            <a:ext cx="3086582" cy="20564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88757" y="3894944"/>
            <a:ext cx="35505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Рысь – не кошка, клубком не играет,</a:t>
            </a:r>
          </a:p>
          <a:p>
            <a:r>
              <a:rPr lang="ru-RU" dirty="0"/>
              <a:t>Ей бы дичь посерьезней найти —</a:t>
            </a:r>
          </a:p>
          <a:p>
            <a:r>
              <a:rPr lang="ru-RU" dirty="0"/>
              <a:t>Ту, что где-то в тайге обитает,</a:t>
            </a:r>
          </a:p>
          <a:p>
            <a:r>
              <a:rPr lang="ru-RU" dirty="0"/>
              <a:t>Куда нет человеку пути.</a:t>
            </a:r>
          </a:p>
          <a:p>
            <a:r>
              <a:rPr lang="ru-RU" dirty="0"/>
              <a:t>Тихо, мягко к добыче крадется,</a:t>
            </a:r>
          </a:p>
          <a:p>
            <a:r>
              <a:rPr lang="ru-RU" dirty="0"/>
              <a:t>А потом неожиданно – хвать!</a:t>
            </a:r>
          </a:p>
          <a:p>
            <a:r>
              <a:rPr lang="ru-RU" dirty="0"/>
              <a:t>Может зайчика, коль попадется,</a:t>
            </a:r>
          </a:p>
          <a:p>
            <a:r>
              <a:rPr lang="ru-RU" dirty="0"/>
              <a:t>Или птичку лесную поймать.</a:t>
            </a:r>
          </a:p>
        </p:txBody>
      </p:sp>
    </p:spTree>
    <p:extLst>
      <p:ext uri="{BB962C8B-B14F-4D97-AF65-F5344CB8AC3E}">
        <p14:creationId xmlns:p14="http://schemas.microsoft.com/office/powerpoint/2010/main" val="41381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3" y="444335"/>
            <a:ext cx="4843848" cy="5969329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0" y="1290457"/>
            <a:ext cx="58159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Птиц, зверей оберегайте и всегда им помогайте</a:t>
            </a:r>
            <a:r>
              <a:rPr lang="ru-RU" sz="3200" b="1" dirty="0" smtClean="0"/>
              <a:t>!</a:t>
            </a:r>
          </a:p>
          <a:p>
            <a:endParaRPr lang="ru-RU" sz="3200" b="1" dirty="0"/>
          </a:p>
          <a:p>
            <a:r>
              <a:rPr lang="ru-RU" sz="3200" b="1" dirty="0"/>
              <a:t>Кто природу губит, тот свой край не любит</a:t>
            </a:r>
            <a:r>
              <a:rPr lang="ru-RU" sz="3200" b="1" dirty="0" smtClean="0"/>
              <a:t>!</a:t>
            </a:r>
          </a:p>
          <a:p>
            <a:endParaRPr lang="ru-RU" sz="3200" b="1" dirty="0"/>
          </a:p>
          <a:p>
            <a:r>
              <a:rPr lang="ru-RU" sz="3200" b="1" dirty="0"/>
              <a:t> Кто умеет добрым быть, тот сможет природу беречь и любить!</a:t>
            </a:r>
          </a:p>
        </p:txBody>
      </p:sp>
    </p:spTree>
    <p:extLst>
      <p:ext uri="{BB962C8B-B14F-4D97-AF65-F5344CB8AC3E}">
        <p14:creationId xmlns:p14="http://schemas.microsoft.com/office/powerpoint/2010/main" val="23683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4496" y="609600"/>
            <a:ext cx="4074023" cy="13563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БЕЛКА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9" y="279265"/>
            <a:ext cx="5915587" cy="38911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39" y="2224836"/>
            <a:ext cx="5759096" cy="42630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1049" y="4356376"/>
            <a:ext cx="30360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Далеко ещё зима,</a:t>
            </a:r>
          </a:p>
          <a:p>
            <a:r>
              <a:rPr lang="ru-RU" sz="2000" dirty="0"/>
              <a:t>Но не для потехи</a:t>
            </a:r>
          </a:p>
          <a:p>
            <a:r>
              <a:rPr lang="ru-RU" sz="2000" dirty="0"/>
              <a:t>Тащит белка в закрома</a:t>
            </a:r>
          </a:p>
          <a:p>
            <a:r>
              <a:rPr lang="ru-RU" sz="2000" dirty="0"/>
              <a:t>Ягоды, орехи...</a:t>
            </a:r>
          </a:p>
          <a:p>
            <a:r>
              <a:rPr lang="ru-RU" sz="2000" dirty="0"/>
              <a:t>Знает маленький зверёк:</a:t>
            </a:r>
          </a:p>
          <a:p>
            <a:r>
              <a:rPr lang="ru-RU" sz="2000" dirty="0"/>
              <a:t>Запасаться надо в срок.</a:t>
            </a:r>
          </a:p>
        </p:txBody>
      </p:sp>
    </p:spTree>
    <p:extLst>
      <p:ext uri="{BB962C8B-B14F-4D97-AF65-F5344CB8AC3E}">
        <p14:creationId xmlns:p14="http://schemas.microsoft.com/office/powerpoint/2010/main" val="28813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0249" y="593124"/>
            <a:ext cx="4567114" cy="13728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БОБРЫ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06" y="2329249"/>
            <a:ext cx="5384800" cy="40386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88685"/>
            <a:ext cx="5669280" cy="38404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V="1">
            <a:off x="1330822" y="4462338"/>
            <a:ext cx="3830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Бобры - речные жители - </a:t>
            </a:r>
          </a:p>
          <a:p>
            <a:r>
              <a:rPr lang="ru-RU" sz="2400" dirty="0"/>
              <a:t>Отличные строители.</a:t>
            </a:r>
          </a:p>
          <a:p>
            <a:r>
              <a:rPr lang="ru-RU" sz="2400" dirty="0"/>
              <a:t>У них работа спорится -</a:t>
            </a:r>
          </a:p>
          <a:p>
            <a:r>
              <a:rPr lang="ru-RU" sz="2400" dirty="0"/>
              <a:t>В реке плотина строится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4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5642" y="609600"/>
            <a:ext cx="4646142" cy="13563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ЗАЯЦ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80" y="2353963"/>
            <a:ext cx="5384800" cy="4038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0" y="436605"/>
            <a:ext cx="5911050" cy="4200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91296" y="4914553"/>
            <a:ext cx="2910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Прокатился шум лесной -</a:t>
            </a:r>
          </a:p>
          <a:p>
            <a:r>
              <a:rPr lang="ru-RU" dirty="0"/>
              <a:t>Под кустом притих косой.</a:t>
            </a:r>
          </a:p>
          <a:p>
            <a:r>
              <a:rPr lang="ru-RU" dirty="0"/>
              <a:t>Уши длинные прижал,</a:t>
            </a:r>
          </a:p>
          <a:p>
            <a:r>
              <a:rPr lang="ru-RU" dirty="0"/>
              <a:t>Долго эхо провожал.</a:t>
            </a:r>
          </a:p>
        </p:txBody>
      </p:sp>
    </p:spTree>
    <p:extLst>
      <p:ext uri="{BB962C8B-B14F-4D97-AF65-F5344CB8AC3E}">
        <p14:creationId xmlns:p14="http://schemas.microsoft.com/office/powerpoint/2010/main" val="42697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465" y="609600"/>
            <a:ext cx="3682313" cy="13563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ЛИСА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6" y="609600"/>
            <a:ext cx="7246551" cy="5434913"/>
          </a:xfrm>
        </p:spPr>
      </p:pic>
      <p:sp>
        <p:nvSpPr>
          <p:cNvPr id="5" name="Прямоугольник 4"/>
          <p:cNvSpPr/>
          <p:nvPr/>
        </p:nvSpPr>
        <p:spPr>
          <a:xfrm>
            <a:off x="7871253" y="2419115"/>
            <a:ext cx="39047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Знает лисонька-лиса:</a:t>
            </a:r>
          </a:p>
          <a:p>
            <a:pPr algn="ctr"/>
            <a:r>
              <a:rPr lang="ru-RU" sz="2800" dirty="0"/>
              <a:t>В шубе вся её краса.</a:t>
            </a:r>
          </a:p>
          <a:p>
            <a:pPr algn="ctr"/>
            <a:r>
              <a:rPr lang="ru-RU" sz="2800" dirty="0"/>
              <a:t>Шубы нет в лесу рыжей,</a:t>
            </a:r>
          </a:p>
          <a:p>
            <a:pPr algn="ctr"/>
            <a:r>
              <a:rPr lang="ru-RU" sz="2800" dirty="0"/>
              <a:t>Зверя нет в лесу хитрей</a:t>
            </a:r>
          </a:p>
        </p:txBody>
      </p:sp>
    </p:spTree>
    <p:extLst>
      <p:ext uri="{BB962C8B-B14F-4D97-AF65-F5344CB8AC3E}">
        <p14:creationId xmlns:p14="http://schemas.microsoft.com/office/powerpoint/2010/main" val="35133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346" y="486031"/>
            <a:ext cx="4300152" cy="176289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ВОЛК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7" y="1050200"/>
            <a:ext cx="6343465" cy="4757599"/>
          </a:xfrm>
        </p:spPr>
      </p:pic>
      <p:sp>
        <p:nvSpPr>
          <p:cNvPr id="5" name="Прямоугольник 4"/>
          <p:cNvSpPr/>
          <p:nvPr/>
        </p:nvSpPr>
        <p:spPr>
          <a:xfrm>
            <a:off x="7216346" y="2828836"/>
            <a:ext cx="43001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День и ночь по лесу рыщет,</a:t>
            </a:r>
          </a:p>
          <a:p>
            <a:pPr algn="ctr"/>
            <a:r>
              <a:rPr lang="ru-RU" sz="2800" dirty="0"/>
              <a:t>День и ночь добычу ищет.</a:t>
            </a:r>
          </a:p>
          <a:p>
            <a:pPr algn="ctr"/>
            <a:r>
              <a:rPr lang="ru-RU" sz="2800" dirty="0"/>
              <a:t>Ходит-бродит волк молчком,</a:t>
            </a:r>
          </a:p>
          <a:p>
            <a:pPr algn="ctr"/>
            <a:r>
              <a:rPr lang="ru-RU" sz="2800" dirty="0"/>
              <a:t>Уши серые - торчком.</a:t>
            </a:r>
          </a:p>
        </p:txBody>
      </p:sp>
    </p:spTree>
    <p:extLst>
      <p:ext uri="{BB962C8B-B14F-4D97-AF65-F5344CB8AC3E}">
        <p14:creationId xmlns:p14="http://schemas.microsoft.com/office/powerpoint/2010/main" val="22608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609600"/>
            <a:ext cx="5469924" cy="13563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КАБАНЫ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3" y="376881"/>
            <a:ext cx="5384800" cy="4038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83" y="2751643"/>
            <a:ext cx="6308850" cy="35750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1569116" y="4756998"/>
            <a:ext cx="2990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Опускается туман,</a:t>
            </a:r>
          </a:p>
          <a:p>
            <a:r>
              <a:rPr lang="ru-RU" sz="2400" dirty="0"/>
              <a:t>Просыпается кабан.</a:t>
            </a:r>
          </a:p>
          <a:p>
            <a:r>
              <a:rPr lang="ru-RU" sz="2400" dirty="0"/>
              <a:t>Роет землю у реки,</a:t>
            </a:r>
          </a:p>
          <a:p>
            <a:r>
              <a:rPr lang="ru-RU" sz="2400" dirty="0"/>
              <a:t>Точит острые клыки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1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3480" y="609600"/>
            <a:ext cx="4275439" cy="13563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МЫШЬ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5" y="840259"/>
            <a:ext cx="6074029" cy="4760955"/>
          </a:xfrm>
        </p:spPr>
      </p:pic>
      <p:sp>
        <p:nvSpPr>
          <p:cNvPr id="5" name="Прямоугольник 4"/>
          <p:cNvSpPr/>
          <p:nvPr/>
        </p:nvSpPr>
        <p:spPr>
          <a:xfrm>
            <a:off x="6771504" y="1606377"/>
            <a:ext cx="4967416" cy="499213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400" dirty="0"/>
              <a:t>В поле теремок стоит,</a:t>
            </a:r>
          </a:p>
          <a:p>
            <a:r>
              <a:rPr lang="ru-RU" sz="1400" dirty="0"/>
              <a:t>Мышь у терема сидит,</a:t>
            </a:r>
          </a:p>
          <a:p>
            <a:r>
              <a:rPr lang="ru-RU" sz="1400" dirty="0"/>
              <a:t>Мышка в доме том живёт</a:t>
            </a:r>
          </a:p>
          <a:p>
            <a:r>
              <a:rPr lang="ru-RU" sz="1400" dirty="0"/>
              <a:t>И сухарики жуёт.</a:t>
            </a:r>
          </a:p>
          <a:p>
            <a:endParaRPr lang="ru-RU" sz="1400" dirty="0"/>
          </a:p>
          <a:p>
            <a:r>
              <a:rPr lang="ru-RU" sz="1400" dirty="0"/>
              <a:t>Когда светит Солнце</a:t>
            </a:r>
          </a:p>
          <a:p>
            <a:r>
              <a:rPr lang="ru-RU" sz="1400" dirty="0"/>
              <a:t>В круглое оконце,</a:t>
            </a:r>
          </a:p>
          <a:p>
            <a:r>
              <a:rPr lang="ru-RU" sz="1400" dirty="0"/>
              <a:t>Маленькой расческой</a:t>
            </a:r>
          </a:p>
          <a:p>
            <a:r>
              <a:rPr lang="ru-RU" sz="1400" dirty="0"/>
              <a:t>Мышка чистит шёрстку.</a:t>
            </a:r>
          </a:p>
          <a:p>
            <a:endParaRPr lang="ru-RU" sz="1400" dirty="0"/>
          </a:p>
          <a:p>
            <a:r>
              <a:rPr lang="ru-RU" sz="1400" dirty="0"/>
              <a:t>Дождь на улице идёт –</a:t>
            </a:r>
          </a:p>
          <a:p>
            <a:r>
              <a:rPr lang="ru-RU" sz="1400" dirty="0"/>
              <a:t>Мышка чай с лимоном пьёт.</a:t>
            </a:r>
          </a:p>
          <a:p>
            <a:r>
              <a:rPr lang="ru-RU" sz="1400" dirty="0"/>
              <a:t>За окошком Новый Год –</a:t>
            </a:r>
          </a:p>
          <a:p>
            <a:r>
              <a:rPr lang="ru-RU" sz="1400" dirty="0"/>
              <a:t>Мышка зёрнышки грызёт.</a:t>
            </a:r>
          </a:p>
          <a:p>
            <a:endParaRPr lang="ru-RU" sz="1400" dirty="0"/>
          </a:p>
          <a:p>
            <a:r>
              <a:rPr lang="ru-RU" sz="1400" dirty="0"/>
              <a:t>За окошком лето –</a:t>
            </a:r>
          </a:p>
          <a:p>
            <a:r>
              <a:rPr lang="ru-RU" sz="1400" dirty="0"/>
              <a:t>Мышка в поле где-то</a:t>
            </a:r>
          </a:p>
          <a:p>
            <a:r>
              <a:rPr lang="ru-RU" sz="1400" dirty="0"/>
              <a:t>Кормит маленьких мышат,</a:t>
            </a:r>
          </a:p>
          <a:p>
            <a:r>
              <a:rPr lang="ru-RU" sz="1400" dirty="0"/>
              <a:t>Что под листиком шуршат.</a:t>
            </a:r>
          </a:p>
          <a:p>
            <a:endParaRPr lang="ru-RU" sz="1400" dirty="0"/>
          </a:p>
          <a:p>
            <a:r>
              <a:rPr lang="ru-RU" sz="1400" dirty="0"/>
              <a:t>Осенью трудяга – мышка</a:t>
            </a:r>
          </a:p>
          <a:p>
            <a:r>
              <a:rPr lang="ru-RU" sz="1400" dirty="0"/>
              <a:t>По полю без передышки</a:t>
            </a:r>
          </a:p>
          <a:p>
            <a:r>
              <a:rPr lang="ru-RU" sz="1400" dirty="0"/>
              <a:t>Носит зёрна в теремок,</a:t>
            </a:r>
          </a:p>
          <a:p>
            <a:r>
              <a:rPr lang="ru-RU" sz="1400" dirty="0"/>
              <a:t>Запасая пищу впрок.</a:t>
            </a:r>
          </a:p>
          <a:p>
            <a:endParaRPr lang="ru-RU" sz="1400" dirty="0"/>
          </a:p>
          <a:p>
            <a:r>
              <a:rPr lang="ru-RU" sz="1400" dirty="0"/>
              <a:t>Ждёт друзей Маруся в гости:</a:t>
            </a:r>
          </a:p>
          <a:p>
            <a:r>
              <a:rPr lang="ru-RU" sz="1400" dirty="0"/>
              <a:t>Тщательно прилижет хвостик,</a:t>
            </a:r>
          </a:p>
          <a:p>
            <a:r>
              <a:rPr lang="ru-RU" sz="1400" dirty="0"/>
              <a:t>Всех своих мышат нарядит</a:t>
            </a:r>
          </a:p>
          <a:p>
            <a:r>
              <a:rPr lang="ru-RU" sz="1400" dirty="0"/>
              <a:t>И по лавочкам рассадит.</a:t>
            </a:r>
          </a:p>
          <a:p>
            <a:endParaRPr lang="ru-RU" sz="1400" dirty="0"/>
          </a:p>
          <a:p>
            <a:r>
              <a:rPr lang="ru-RU" sz="1400" dirty="0"/>
              <a:t>Я люблю полёвок-мышек,</a:t>
            </a:r>
          </a:p>
          <a:p>
            <a:r>
              <a:rPr lang="ru-RU" sz="1400" dirty="0"/>
              <a:t>Тех, что бегают чуть слышно</a:t>
            </a:r>
          </a:p>
          <a:p>
            <a:r>
              <a:rPr lang="ru-RU" sz="1400" dirty="0"/>
              <a:t>По лесам, по полю – в норку,</a:t>
            </a:r>
          </a:p>
          <a:p>
            <a:r>
              <a:rPr lang="ru-RU" sz="1400" dirty="0"/>
              <a:t>Пусть бегут с горы на горку,</a:t>
            </a:r>
          </a:p>
          <a:p>
            <a:r>
              <a:rPr lang="ru-RU" sz="1400" dirty="0"/>
              <a:t>Пусть живут, как мы живём,</a:t>
            </a:r>
          </a:p>
          <a:p>
            <a:r>
              <a:rPr lang="ru-RU" sz="1400" dirty="0"/>
              <a:t>Но… не в домике моём.</a:t>
            </a:r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5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319794"/>
            <a:ext cx="4922520" cy="13563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ХОРЁК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2" y="542215"/>
            <a:ext cx="4925601" cy="5773569"/>
          </a:xfrm>
        </p:spPr>
      </p:pic>
      <p:sp>
        <p:nvSpPr>
          <p:cNvPr id="5" name="Прямоугольник 4"/>
          <p:cNvSpPr/>
          <p:nvPr/>
        </p:nvSpPr>
        <p:spPr>
          <a:xfrm>
            <a:off x="5708822" y="1389024"/>
            <a:ext cx="6104237" cy="526297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dirty="0"/>
              <a:t>Есть два глаза, голова, </a:t>
            </a:r>
          </a:p>
          <a:p>
            <a:r>
              <a:rPr lang="ru-RU" sz="1600" dirty="0"/>
              <a:t>Хвостик есть и лапы, </a:t>
            </a:r>
          </a:p>
          <a:p>
            <a:r>
              <a:rPr lang="ru-RU" sz="1600" dirty="0"/>
              <a:t>Четыре остреньких клыка, </a:t>
            </a:r>
          </a:p>
          <a:p>
            <a:r>
              <a:rPr lang="ru-RU" sz="1600" dirty="0"/>
              <a:t>Шкурки цвет от папы.</a:t>
            </a:r>
          </a:p>
          <a:p>
            <a:endParaRPr lang="ru-RU" sz="1600" dirty="0"/>
          </a:p>
          <a:p>
            <a:r>
              <a:rPr lang="ru-RU" sz="1600" dirty="0"/>
              <a:t>Резвость есть, характер, ум, </a:t>
            </a:r>
          </a:p>
          <a:p>
            <a:r>
              <a:rPr lang="ru-RU" sz="1600" dirty="0"/>
              <a:t>Несмотря что я так юн, </a:t>
            </a:r>
          </a:p>
          <a:p>
            <a:r>
              <a:rPr lang="ru-RU" sz="1600" dirty="0"/>
              <a:t>Когти, носик озорной... </a:t>
            </a:r>
          </a:p>
          <a:p>
            <a:r>
              <a:rPr lang="ru-RU" sz="1600" dirty="0"/>
              <a:t>Ну и кто же я такой?</a:t>
            </a:r>
          </a:p>
          <a:p>
            <a:endParaRPr lang="ru-RU" sz="1600" dirty="0"/>
          </a:p>
          <a:p>
            <a:r>
              <a:rPr lang="ru-RU" sz="1600" dirty="0"/>
              <a:t>Может все же я лиса, </a:t>
            </a:r>
          </a:p>
          <a:p>
            <a:r>
              <a:rPr lang="ru-RU" sz="1600" dirty="0"/>
              <a:t>Курицу сточу шутя, </a:t>
            </a:r>
          </a:p>
          <a:p>
            <a:r>
              <a:rPr lang="ru-RU" sz="1600" dirty="0"/>
              <a:t>А цыплята мне милей </a:t>
            </a:r>
          </a:p>
          <a:p>
            <a:r>
              <a:rPr lang="ru-RU" sz="1600" dirty="0"/>
              <a:t>Ведь у них мяско </a:t>
            </a:r>
            <a:r>
              <a:rPr lang="ru-RU" sz="1600" dirty="0" err="1"/>
              <a:t>нежней</a:t>
            </a:r>
            <a:r>
              <a:rPr lang="ru-RU" sz="1600" dirty="0"/>
              <a:t>. </a:t>
            </a:r>
          </a:p>
          <a:p>
            <a:r>
              <a:rPr lang="ru-RU" sz="1600" dirty="0"/>
              <a:t>Только тявкает она, </a:t>
            </a:r>
          </a:p>
          <a:p>
            <a:r>
              <a:rPr lang="ru-RU" sz="1600" dirty="0"/>
              <a:t>Нет лиса - не про меня.</a:t>
            </a:r>
          </a:p>
          <a:p>
            <a:endParaRPr lang="ru-RU" sz="1600" dirty="0"/>
          </a:p>
          <a:p>
            <a:r>
              <a:rPr lang="ru-RU" sz="1600" dirty="0"/>
              <a:t>Может я от кошки сын? </a:t>
            </a:r>
          </a:p>
          <a:p>
            <a:r>
              <a:rPr lang="ru-RU" sz="1600" dirty="0"/>
              <a:t>И лоток у нас один, </a:t>
            </a:r>
          </a:p>
          <a:p>
            <a:r>
              <a:rPr lang="ru-RU" sz="1600" dirty="0"/>
              <a:t>Так же мышку я ловлю </a:t>
            </a:r>
          </a:p>
          <a:p>
            <a:r>
              <a:rPr lang="ru-RU" sz="1600" dirty="0"/>
              <a:t>И в клубок свернусь ко сну... </a:t>
            </a:r>
          </a:p>
          <a:p>
            <a:r>
              <a:rPr lang="ru-RU" sz="1600" dirty="0"/>
              <a:t>Но мяукает она, </a:t>
            </a:r>
          </a:p>
          <a:p>
            <a:r>
              <a:rPr lang="ru-RU" sz="1600" dirty="0"/>
              <a:t>Значит вновь не про меня.</a:t>
            </a:r>
          </a:p>
          <a:p>
            <a:endParaRPr lang="ru-RU" sz="1600" dirty="0"/>
          </a:p>
          <a:p>
            <a:r>
              <a:rPr lang="ru-RU" sz="1600" dirty="0"/>
              <a:t>Может норка моя мать? </a:t>
            </a:r>
          </a:p>
          <a:p>
            <a:r>
              <a:rPr lang="ru-RU" sz="1600" dirty="0"/>
              <a:t>Нет у них другая стать, </a:t>
            </a:r>
          </a:p>
          <a:p>
            <a:r>
              <a:rPr lang="ru-RU" sz="1600" dirty="0"/>
              <a:t>Или родич мой сурок? </a:t>
            </a:r>
          </a:p>
          <a:p>
            <a:r>
              <a:rPr lang="ru-RU" sz="1600" dirty="0"/>
              <a:t>Слишком мелкий он зверек.</a:t>
            </a:r>
          </a:p>
          <a:p>
            <a:endParaRPr lang="ru-RU" sz="1600" dirty="0"/>
          </a:p>
          <a:p>
            <a:r>
              <a:rPr lang="ru-RU" sz="1600" dirty="0"/>
              <a:t>Ну так кто же я такой </a:t>
            </a:r>
          </a:p>
          <a:p>
            <a:r>
              <a:rPr lang="ru-RU" sz="1600" dirty="0"/>
              <a:t>Я молчун, люблю покой, </a:t>
            </a:r>
          </a:p>
          <a:p>
            <a:r>
              <a:rPr lang="ru-RU" sz="1600" dirty="0"/>
              <a:t>Но как только разрезвлюсь, </a:t>
            </a:r>
          </a:p>
          <a:p>
            <a:r>
              <a:rPr lang="ru-RU" sz="1600" dirty="0"/>
              <a:t>Я и прыгаю, бешусь.</a:t>
            </a:r>
          </a:p>
          <a:p>
            <a:endParaRPr lang="ru-RU" sz="1600" dirty="0"/>
          </a:p>
          <a:p>
            <a:r>
              <a:rPr lang="ru-RU" sz="1600" dirty="0"/>
              <a:t>Норки я люблю и тряпки, </a:t>
            </a:r>
          </a:p>
          <a:p>
            <a:r>
              <a:rPr lang="ru-RU" sz="1600" dirty="0"/>
              <a:t>Ну а если вижу тапки, </a:t>
            </a:r>
          </a:p>
          <a:p>
            <a:r>
              <a:rPr lang="ru-RU" sz="1600" dirty="0"/>
              <a:t>Зубы сводит от натуги... </a:t>
            </a:r>
          </a:p>
          <a:p>
            <a:r>
              <a:rPr lang="ru-RU" sz="1600" dirty="0"/>
              <a:t>Только сразу чьи-то руки, </a:t>
            </a:r>
          </a:p>
          <a:p>
            <a:r>
              <a:rPr lang="ru-RU" sz="1600" dirty="0"/>
              <a:t>Поднимают, приласкают </a:t>
            </a:r>
          </a:p>
          <a:p>
            <a:r>
              <a:rPr lang="ru-RU" sz="1600" dirty="0"/>
              <a:t>И </a:t>
            </a:r>
            <a:r>
              <a:rPr lang="ru-RU" sz="1600" dirty="0" err="1"/>
              <a:t>хоречком</a:t>
            </a:r>
            <a:r>
              <a:rPr lang="ru-RU" sz="1600" dirty="0"/>
              <a:t> называют.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9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239</TotalTime>
  <Words>558</Words>
  <Application>Microsoft Office PowerPoint</Application>
  <PresentationFormat>Широкоэкранный</PresentationFormat>
  <Paragraphs>131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Corbel</vt:lpstr>
      <vt:lpstr>Базис</vt:lpstr>
      <vt:lpstr>Зимующие звери</vt:lpstr>
      <vt:lpstr>БЕЛКА</vt:lpstr>
      <vt:lpstr>БОБРЫ</vt:lpstr>
      <vt:lpstr>ЗАЯЦ</vt:lpstr>
      <vt:lpstr>ЛИСА</vt:lpstr>
      <vt:lpstr>ВОЛК</vt:lpstr>
      <vt:lpstr>КАБАНЫ</vt:lpstr>
      <vt:lpstr>МЫШЬ</vt:lpstr>
      <vt:lpstr>ХОРЁК</vt:lpstr>
      <vt:lpstr>ЛОСЬ</vt:lpstr>
      <vt:lpstr>РЫСЬ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Куликов</dc:creator>
  <cp:lastModifiedBy>Даниил Куликов</cp:lastModifiedBy>
  <cp:revision>14</cp:revision>
  <dcterms:created xsi:type="dcterms:W3CDTF">2014-11-02T18:01:27Z</dcterms:created>
  <dcterms:modified xsi:type="dcterms:W3CDTF">2014-11-03T14:50:58Z</dcterms:modified>
</cp:coreProperties>
</file>