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781D5-DF99-49F2-87DC-45A39401A1BF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6D87-9692-4516-9ADA-F5D7F82FA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428604"/>
            <a:ext cx="5322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Презентация к уроку Технологии</a:t>
            </a:r>
          </a:p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 класс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071678"/>
            <a:ext cx="428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Желуди на ветке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4071942"/>
            <a:ext cx="437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Материалы: пластилин, краски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3500438"/>
            <a:ext cx="507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Техника</a:t>
            </a:r>
            <a:r>
              <a:rPr lang="ru-RU" dirty="0" smtClean="0"/>
              <a:t>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пластилиновая аппликация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5286388"/>
            <a:ext cx="5344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Подготовила учитель ГБОУ СОШ №127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Черных Н.А.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Санкт-Петербург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143899" cy="61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Это дерево могуче,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И растёт в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лесу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дремучем,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Плоды полированы,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Для птиц рекомендованы.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22" name="Picture 6" descr="http://art-massive.ru/pic/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14620"/>
            <a:ext cx="385826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niversalles.ru/wp-content/uploads/2013/01/dub-l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alitragklass.ucoz.ru/_nw/0/40422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876"/>
            <a:ext cx="4643470" cy="3091225"/>
          </a:xfrm>
          <a:prstGeom prst="rect">
            <a:avLst/>
          </a:prstGeom>
          <a:noFill/>
        </p:spPr>
      </p:pic>
      <p:pic>
        <p:nvPicPr>
          <p:cNvPr id="15364" name="Picture 4" descr="http://crosti.ru/patterns/00/0d/1d/2e727e34b3/%D0%B6%D0%B5%D0%BB%D1%83%D0%B4%D0%B8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819624" cy="3937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2.livemaster.ru/foto/large/fbb15711929-materialy-dlya-tvorchestva-zheludi-n2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357718" cy="4231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357166"/>
            <a:ext cx="4071966" cy="57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Жёлудь с древности уважали за целебные свойства.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Северной Америке древние индейцы из желудей делали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муку, из которой пекли лепешки.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Из желудей можно приготовить краску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для волос.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Лечебные свойства желудей используют для производства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Различных лекарств.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.depositphotos.com/1000141/1265/i/950/depositphotos_12651835-Dried-acorns-with-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00438"/>
            <a:ext cx="3643338" cy="2955983"/>
          </a:xfrm>
          <a:prstGeom prst="rect">
            <a:avLst/>
          </a:prstGeom>
          <a:noFill/>
        </p:spPr>
      </p:pic>
      <p:pic>
        <p:nvPicPr>
          <p:cNvPr id="18436" name="Picture 4" descr="http://www.raduga-msk.ru/components/com_jshopping/files/img_products/full-dekorativnye-iskusstvennye-orehi-3811-geludi-v-plastikovoi-korobke-160-sht-7098-18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92558"/>
            <a:ext cx="4643470" cy="3097195"/>
          </a:xfrm>
          <a:prstGeom prst="rect">
            <a:avLst/>
          </a:prstGeom>
          <a:noFill/>
        </p:spPr>
      </p:pic>
      <p:pic>
        <p:nvPicPr>
          <p:cNvPr id="5122" name="Picture 2" descr="http://media.vitebsk.biz/source/photos/2015/03/19/du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14290"/>
            <a:ext cx="4572428" cy="304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mka.ru/images/Nov/25/5d18689729048bd3d93d383cf75191f8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8057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8" y="214290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787"/>
            <a:ext cx="4500594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5"/>
            <a:ext cx="8096308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11</cp:revision>
  <dcterms:created xsi:type="dcterms:W3CDTF">2015-09-30T19:15:57Z</dcterms:created>
  <dcterms:modified xsi:type="dcterms:W3CDTF">2015-10-13T17:50:43Z</dcterms:modified>
</cp:coreProperties>
</file>