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59" r:id="rId7"/>
    <p:sldId id="266" r:id="rId8"/>
    <p:sldId id="260" r:id="rId9"/>
    <p:sldId id="258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6E91-B6D7-44EC-B00E-0F903C3545F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CCF4-5340-41C1-B519-D7D0D955E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6E91-B6D7-44EC-B00E-0F903C3545F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CCF4-5340-41C1-B519-D7D0D955E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6E91-B6D7-44EC-B00E-0F903C3545F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CCF4-5340-41C1-B519-D7D0D955E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6E91-B6D7-44EC-B00E-0F903C3545F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CCF4-5340-41C1-B519-D7D0D955E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6E91-B6D7-44EC-B00E-0F903C3545F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CCF4-5340-41C1-B519-D7D0D955E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6E91-B6D7-44EC-B00E-0F903C3545F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CCF4-5340-41C1-B519-D7D0D955E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6E91-B6D7-44EC-B00E-0F903C3545F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CCF4-5340-41C1-B519-D7D0D955E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6E91-B6D7-44EC-B00E-0F903C3545F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CCF4-5340-41C1-B519-D7D0D955E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6E91-B6D7-44EC-B00E-0F903C3545F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CCF4-5340-41C1-B519-D7D0D955E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6E91-B6D7-44EC-B00E-0F903C3545F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CCF4-5340-41C1-B519-D7D0D955E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6E91-B6D7-44EC-B00E-0F903C3545F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CCF4-5340-41C1-B519-D7D0D955E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6E91-B6D7-44EC-B00E-0F903C3545F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CCCF4-5340-41C1-B519-D7D0D955E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oldbooks.ru/upload/iblock/d9b/011191b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img.labirint-shop.ru/images/books2/52545/big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justmedia.ru/pic/2006-02-27/pic+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g.oboz.obozrevatel.com/files/NewsPhoto/2008/08/18/254063/111554_image_large.jpg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12" Type="http://schemas.openxmlformats.org/officeDocument/2006/relationships/hyperlink" Target="http://www.pozitiffspb.ru/img_loaded/fire01.jpg" TargetMode="External"/><Relationship Id="rId2" Type="http://schemas.openxmlformats.org/officeDocument/2006/relationships/hyperlink" Target="http://www.fontanka.ru/2004/04/08/74184/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estipk.ru/photo/7985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hyperlink" Target="http://davestudio.narod.ru/pics/017.jpg" TargetMode="External"/><Relationship Id="rId4" Type="http://schemas.openxmlformats.org/officeDocument/2006/relationships/hyperlink" Target="http://www.justmedia.ru/pic/2006-02-27/pic+.jpg" TargetMode="Externa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857232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Огонь – друг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или   враг?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3500438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Классный час  по правилам </a:t>
            </a:r>
            <a:r>
              <a:rPr lang="ru-RU" sz="2400" b="1" dirty="0" smtClean="0">
                <a:solidFill>
                  <a:srgbClr val="0070C0"/>
                </a:solidFill>
              </a:rPr>
              <a:t>пожарной безопасности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для учащихся 2 – 3 классов.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544522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МОУ СОШ с.Романовка</a:t>
            </a:r>
          </a:p>
          <a:p>
            <a:r>
              <a:rPr lang="ru-RU" dirty="0" smtClean="0"/>
              <a:t>Учитель</a:t>
            </a:r>
            <a:r>
              <a:rPr lang="ru-RU" smtClean="0"/>
              <a:t>: Иванова А.И.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7 из 21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71678"/>
            <a:ext cx="292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i-main-pic" descr="Картинка 16 из 3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500306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71604" y="64291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57290" y="357166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Огонь друг или враг?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Всё зависит от того , как мы обращаемся с огнём.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Пусть огонь всегда будет только нашим другом!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85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В сказке Р.Киплинга  «Кошка гулявшая сама по себе»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жили дикие животные. Женщина приручила их и все они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стали домашними животными. Она привела их в сухую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пещеру. Посыпала пол чистым песком и развела в глубине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пещеры  отличный костер.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10" descr="j0181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928670"/>
            <a:ext cx="1944688" cy="28082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11" descr="j0178988"/>
          <p:cNvPicPr>
            <a:picLocks noChangeAspect="1" noChangeArrowheads="1"/>
          </p:cNvPicPr>
          <p:nvPr/>
        </p:nvPicPr>
        <p:blipFill>
          <a:blip r:embed="rId3" cstate="print"/>
          <a:srcRect t="15873"/>
          <a:stretch>
            <a:fillRect/>
          </a:stretch>
        </p:blipFill>
        <p:spPr bwMode="auto">
          <a:xfrm>
            <a:off x="3428992" y="2000240"/>
            <a:ext cx="2438400" cy="302894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6" name="Picture 2" descr="j01814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286256"/>
            <a:ext cx="2214578" cy="1785950"/>
          </a:xfrm>
          <a:prstGeom prst="rect">
            <a:avLst/>
          </a:prstGeom>
          <a:noFill/>
          <a:ln w="9525" algn="in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7" name="Picture 3" descr="j02554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214554"/>
            <a:ext cx="2012952" cy="2444752"/>
          </a:xfrm>
          <a:prstGeom prst="rect">
            <a:avLst/>
          </a:prstGeom>
          <a:noFill/>
          <a:ln w="9525" algn="in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8" name="Picture 4" descr="j0178658"/>
          <p:cNvPicPr preferRelativeResize="0">
            <a:picLocks noChangeArrowheads="1" noChangeShapeType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572008"/>
            <a:ext cx="2357454" cy="1857388"/>
          </a:xfrm>
          <a:prstGeom prst="rect">
            <a:avLst/>
          </a:prstGeom>
          <a:noFill/>
          <a:ln w="0" algn="in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67866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Костёр обогрел человека и животных. Тихонько потрескивали подброшенные в огонь ветки. С давних времён человек любил смотреть на пламя, пытался рассмотреть в нём что-то. Пламя – оно таинственное и загадочное. Смотреть на него можно бесконечно. Нам становится так спокойно, хорошо думается  и мечтается.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Но животные сбились в одно стадо и, глядя на свет огня не знали, что это такое. Дикий конь сказал:- « О друзья, чует моё сердце не к добру засветили Мужчина и Женщина в пещере большой огонь. Нет, это не к добру!»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i-main-pic" descr="Картинка 14 из 87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314"/>
            <a:ext cx="3780000" cy="255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86446" y="3357562"/>
            <a:ext cx="2000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Так кто же он -  огонь друг или враг?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85728"/>
            <a:ext cx="50006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Добрый огонь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Он всегда бывает разным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Удивительный огонь.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То буяном безобразным,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То тихоней из </a:t>
            </a:r>
            <a:r>
              <a:rPr lang="ru-RU" sz="1600" b="1" dirty="0" err="1" smtClean="0">
                <a:solidFill>
                  <a:srgbClr val="0070C0"/>
                </a:solidFill>
              </a:rPr>
              <a:t>тихонь</a:t>
            </a:r>
            <a:r>
              <a:rPr lang="ru-RU" sz="16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То он змейкой торопливой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По сухой скользит коре,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То косматой рыжей гривой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Полыхает на заре.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Да, огонь бывает разный-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Бледно-жёлтый, ярко-красный,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Синий или золотой.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Очень добрый,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Очень злой.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А без доброго огня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Обойтись нельзя и дня.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Он надёжно дружит с нами,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Гонит холод, гонит мрак.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Он приветливое пламя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Поднимает, будто флаг.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Всем огонь хороший нужен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И за то ему почёт,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Что ребятам греет ужин,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Режет сталь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И хлеб печёт.</a:t>
            </a:r>
          </a:p>
          <a:p>
            <a:pPr algn="ctr"/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571480"/>
            <a:ext cx="2143140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Огонь согревает нас.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071678"/>
            <a:ext cx="1785950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Помогает людям готовить пищу.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3786190"/>
            <a:ext cx="2000264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 его помощью выплавляют чугун и сталь.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429264"/>
            <a:ext cx="1785950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Пекарь печёт хлеб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500042"/>
            <a:ext cx="2143140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Сварщик огнём сваривает швы.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1714488"/>
            <a:ext cx="2143140" cy="120032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Бисер- стеклянные бусинки появились на свет благодаря огню.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4143380"/>
            <a:ext cx="1500198" cy="147732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Огонь освещал дорогу в далёкие времена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Но если с огнём обращаться неумело и неосторожно, то огонь может стать страшным, коварным врагом.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14488"/>
            <a:ext cx="36433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Злой огонь – огонь пожара,</a:t>
            </a:r>
          </a:p>
          <a:p>
            <a:r>
              <a:rPr lang="ru-RU" sz="3200" b="1" dirty="0" smtClean="0"/>
              <a:t>Злой огонь – огонь войны!</a:t>
            </a:r>
          </a:p>
          <a:p>
            <a:r>
              <a:rPr lang="ru-RU" sz="3200" b="1" dirty="0" smtClean="0"/>
              <a:t>От безжалостного жара</a:t>
            </a:r>
          </a:p>
          <a:p>
            <a:r>
              <a:rPr lang="ru-RU" sz="3200" b="1" dirty="0" smtClean="0"/>
              <a:t>Дни темны, </a:t>
            </a:r>
          </a:p>
          <a:p>
            <a:r>
              <a:rPr lang="ru-RU" sz="3200" b="1" dirty="0" smtClean="0"/>
              <a:t>Поля черны.</a:t>
            </a:r>
            <a:endParaRPr lang="ru-RU" sz="32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286248" y="221455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14942" y="1643050"/>
            <a:ext cx="3214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Самый ужасный, самый опасный огонь- огонь войны. Он уносит миллионы человеческих жизней, стирает с лица Земли и большие города, и маленькие деревни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286248" y="3857628"/>
            <a:ext cx="92869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429256" y="3929066"/>
            <a:ext cx="3000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 мирное время огонь, выйдя из повиновения, может  уничтожить целые города или деревню. Причина этому – ПОЖАР.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12 из 87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3780000" cy="2556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i-main-pic" descr="Картинка 14 из 875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857232"/>
            <a:ext cx="3780000" cy="2556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i-main-pic" descr="Картинка 23 из 875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1285860"/>
            <a:ext cx="4292600" cy="2916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08" y="42860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Причины пожара.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i-main-pic" descr="Картинка 18 из 875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8000" y="3429000"/>
            <a:ext cx="3816000" cy="2664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i-main-pic" descr="Картинка 35 из 875">
            <a:hlinkClick r:id="rId10" tgtFrame="_blank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3643314"/>
            <a:ext cx="38100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42 из 875">
            <a:hlinkClick r:id="rId12" tgtFrame="_blank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86116" y="3911600"/>
            <a:ext cx="43815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1.Не играй дружок со спичкой! Помни ты, она мала, Но от спички – невелички Может дом сгореть дотла.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31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2.Всем известно, что у ёлки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Есть зелёные иголки.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Но не всем ребятам ясно,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Что они горят опасно!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6433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3.Бензин – может, кто –то со мной не согласен-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Не только опасен, он взрывоопасен.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7148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4.Бывает, семья уезжает на юг,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Забыв, что не выключен в доме утюг.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А вслед- телеграмма, подобная грому: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«Пожар –ничего не осталось от дома!»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21429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Правила пожарной безопасности.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785794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5.Только мать сошла с крылечка Лена села перед печкой,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А в печи огонь гудит.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Приоткрыла дверцу Лена-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Соскочил огонь с полена,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Перед печкой выжег пол,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Влез по скатерти на стол.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2928934"/>
            <a:ext cx="27860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6.А теперь скажу я проще,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Я на слово не остёр.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Вдруг увидели вы в роще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Непогашенный костёр.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Лесу он грозит бедою,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Вспыхнет – не остановить…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Вы правы!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Скорей водою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Надо тот костёр залить!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000464" y="500042"/>
            <a:ext cx="5143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Пожарные – люди, которые рискуя жизнью, борются с огнём.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нашей трудной службе важно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Быть умелым и отважным.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Поверьте! Не хочу себя хвалить,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Но струсишь – и огонь не победить.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Знает весь честной народ,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Что пожар – такой же фронт.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Против огненной лавины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Вместе с нами в свой черёд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бой – пожарные машины,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Катера и вертолёт..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4" name="Picture 2" descr="J:\2009-12-17\Сканировать1.JPG"/>
          <p:cNvPicPr>
            <a:picLocks noChangeAspect="1" noChangeArrowheads="1"/>
          </p:cNvPicPr>
          <p:nvPr/>
        </p:nvPicPr>
        <p:blipFill>
          <a:blip r:embed="rId2" cstate="print"/>
          <a:srcRect l="21650" t="27904" r="16898" b="38599"/>
          <a:stretch>
            <a:fillRect/>
          </a:stretch>
        </p:blipFill>
        <p:spPr bwMode="auto">
          <a:xfrm rot="10800000">
            <a:off x="214282" y="428604"/>
            <a:ext cx="3428992" cy="2643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5" name="Picture 4" descr="J:\2009-12-17\Сканировать10002.JPG"/>
          <p:cNvPicPr>
            <a:picLocks noChangeAspect="1" noChangeArrowheads="1"/>
          </p:cNvPicPr>
          <p:nvPr/>
        </p:nvPicPr>
        <p:blipFill>
          <a:blip r:embed="rId3" cstate="print"/>
          <a:srcRect l="14175" t="44597" r="14951" b="18473"/>
          <a:stretch>
            <a:fillRect/>
          </a:stretch>
        </p:blipFill>
        <p:spPr bwMode="auto">
          <a:xfrm>
            <a:off x="214282" y="3357562"/>
            <a:ext cx="3990254" cy="2940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6" name="Стрелка влево 25"/>
          <p:cNvSpPr/>
          <p:nvPr/>
        </p:nvSpPr>
        <p:spPr>
          <a:xfrm>
            <a:off x="3786182" y="1785926"/>
            <a:ext cx="714380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>
            <a:off x="4357686" y="3786190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214942" y="3857628"/>
            <a:ext cx="300039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01 – телефон пожарной службы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643446"/>
            <a:ext cx="1625600" cy="203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428604"/>
            <a:ext cx="3071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 нашей стране много героев – пожарных. Рискуя своей жизнью, они бросаются в огонь, спасая жизни других людей. Героев награждают медалями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 За отвагу на пожаре».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428604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 нашем селе тоже есть небольшая пожарная часть, в ней работают смелые и отважные люди.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im8-tub.yandex.net/i?id=78561760&amp;tov=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00372"/>
            <a:ext cx="1428760" cy="1500198"/>
          </a:xfrm>
          <a:prstGeom prst="rect">
            <a:avLst/>
          </a:prstGeom>
          <a:noFill/>
        </p:spPr>
      </p:pic>
      <p:pic>
        <p:nvPicPr>
          <p:cNvPr id="3076" name="Picture 4" descr="http://im0-tub.yandex.net/i?id=23711847&amp;to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1500198" cy="1571636"/>
          </a:xfrm>
          <a:prstGeom prst="rect">
            <a:avLst/>
          </a:prstGeom>
          <a:noFill/>
        </p:spPr>
      </p:pic>
      <p:pic>
        <p:nvPicPr>
          <p:cNvPr id="3078" name="Picture 6" descr="http://im8-tub.yandex.net/i?id=31560642&amp;tov=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928826" cy="1500198"/>
          </a:xfrm>
          <a:prstGeom prst="rect">
            <a:avLst/>
          </a:prstGeom>
          <a:noFill/>
        </p:spPr>
      </p:pic>
      <p:pic>
        <p:nvPicPr>
          <p:cNvPr id="2050" name="Picture 2" descr="C:\Documents and Settings\1\Рабочий стол\Новая папка\Photo-0041.jpg"/>
          <p:cNvPicPr>
            <a:picLocks noChangeAspect="1" noChangeArrowheads="1"/>
          </p:cNvPicPr>
          <p:nvPr/>
        </p:nvPicPr>
        <p:blipFill>
          <a:blip r:embed="rId5" cstate="print"/>
          <a:srcRect t="12500" r="312"/>
          <a:stretch>
            <a:fillRect/>
          </a:stretch>
        </p:blipFill>
        <p:spPr bwMode="auto">
          <a:xfrm>
            <a:off x="4786314" y="4286256"/>
            <a:ext cx="2843646" cy="18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1" name="Picture 3" descr="C:\Documents and Settings\1\Рабочий стол\Новая папка\Photo-0037.jpg"/>
          <p:cNvPicPr>
            <a:picLocks noChangeAspect="1" noChangeArrowheads="1"/>
          </p:cNvPicPr>
          <p:nvPr/>
        </p:nvPicPr>
        <p:blipFill>
          <a:blip r:embed="rId6" cstate="print"/>
          <a:srcRect t="28616" r="8052" b="22126"/>
          <a:stretch>
            <a:fillRect/>
          </a:stretch>
        </p:blipFill>
        <p:spPr bwMode="auto">
          <a:xfrm>
            <a:off x="4572000" y="1571612"/>
            <a:ext cx="3500442" cy="2500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643438" y="6215082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Старший пожарный – </a:t>
            </a:r>
            <a:r>
              <a:rPr lang="ru-RU" sz="1600" b="1" dirty="0" err="1" smtClean="0">
                <a:solidFill>
                  <a:srgbClr val="FF0000"/>
                </a:solidFill>
              </a:rPr>
              <a:t>Бяков</a:t>
            </a:r>
            <a:r>
              <a:rPr lang="ru-RU" sz="1600" b="1" dirty="0" smtClean="0">
                <a:solidFill>
                  <a:srgbClr val="FF0000"/>
                </a:solidFill>
              </a:rPr>
              <a:t> Владимир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739</Words>
  <Application>Microsoft Office PowerPoint</Application>
  <PresentationFormat>Экран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45</cp:revision>
  <dcterms:created xsi:type="dcterms:W3CDTF">2009-12-16T17:27:10Z</dcterms:created>
  <dcterms:modified xsi:type="dcterms:W3CDTF">2013-02-22T07:49:20Z</dcterms:modified>
</cp:coreProperties>
</file>