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9900"/>
    <a:srgbClr val="FFFFCC"/>
    <a:srgbClr val="00CC00"/>
    <a:srgbClr val="D09E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CFADB6-7D54-4F7B-A684-43529EAB82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C4CE13-04E6-4F16-8A05-F2027660E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3393" y="2780928"/>
            <a:ext cx="7917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История о доброй девочке Алисе, о её мудрой бабушке и о правильной, здоровой пище</a:t>
            </a:r>
          </a:p>
        </p:txBody>
      </p:sp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395536" y="260648"/>
          <a:ext cx="1728192" cy="1911236"/>
        </p:xfrm>
        <a:graphic>
          <a:graphicData uri="http://schemas.openxmlformats.org/presentationml/2006/ole">
            <p:oleObj spid="_x0000_s10243" name="Image" r:id="rId3" imgW="2831746" imgH="3314286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1600" y="5877272"/>
            <a:ext cx="802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Презентацию выполнила   учитель начальных классов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Крикун Елена Геннадьевна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2204865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«Разговор о правильном питании»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260649"/>
            <a:ext cx="66247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48050" algn="l"/>
              </a:tabLst>
              <a:defRPr/>
            </a:pP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 ПО НАРОДНОМУ ОБРАЗОВАНИЮ </a:t>
            </a:r>
          </a:p>
          <a:p>
            <a:pPr algn="ctr" eaLnBrk="0" hangingPunct="0">
              <a:tabLst>
                <a:tab pos="3448050" algn="l"/>
              </a:tabLst>
              <a:defRPr/>
            </a:pP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АДМИНИСТРАЦИИ СОЛНЕЧНОГОРСКОГО МУНИЦИПАЛЬНОГО  РАЙОНА</a:t>
            </a:r>
          </a:p>
          <a:p>
            <a:pPr algn="ctr" eaLnBrk="0" hangingPunct="0">
              <a:tabLst>
                <a:tab pos="3448050" algn="l"/>
              </a:tabLst>
              <a:defRPr/>
            </a:pP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</a:t>
            </a:r>
          </a:p>
          <a:p>
            <a:pPr algn="ctr" eaLnBrk="0" hangingPunct="0">
              <a:tabLst>
                <a:tab pos="3448050" algn="l"/>
              </a:tabLst>
              <a:defRPr/>
            </a:pPr>
            <a:r>
              <a:rPr lang="en-US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ОБЩЕОБРАЗОВАТЕЛЬНОЕ УЧРЕЖДЕНИЕ</a:t>
            </a:r>
          </a:p>
          <a:p>
            <a:pPr algn="ctr" eaLnBrk="0" hangingPunct="0">
              <a:tabLst>
                <a:tab pos="3448050" algn="l"/>
              </a:tabLst>
              <a:defRPr/>
            </a:pP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 5  </a:t>
            </a:r>
          </a:p>
          <a:p>
            <a:pPr algn="ctr" eaLnBrk="0" hangingPunct="0">
              <a:tabLst>
                <a:tab pos="3448050" algn="l"/>
              </a:tabLst>
              <a:defRPr/>
            </a:pPr>
            <a:r>
              <a:rPr lang="ru-RU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УГЛУБЛЕННЫМ ИЗУЧЕНИЕМ ОТДЕЛЬНЫХ ПРЕДМЕТОВ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509120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86916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детей выбирать продукты питания, полезные для здоровья, способствовать формированию  у детей мотивационной сферы правильного питания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5842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578" name="AutoShape 2" descr="data:image/jpeg;base64,/9j/4AAQSkZJRgABAQAAAQABAAD/2wCEAAkGBxQSEhUUExQWFhUVGRoaGBcYGB8cHxwcHBwbHBwaHB0cHCggGBwlIBsdIjEiJSkrLi8uFx8zODMsNygtLiwBCgoKDg0OGxAQGzQlICQ0LDQ0LCwsLCw0NCwsLCwsLDQsLCwsLCwsLywsLCwsLCwsLCwsLCwsLCwsLCwsLCwsLP/AABEIAK4BIgMBEQACEQEDEQH/xAAcAAACAwEBAQEAAAAAAAAAAAAFBgIDBAEHAAj/xAA+EAABAgMGAwUGBQMFAAMBAAABAhEAAyEEBRIxQVEGYXETIoGR8DJCobHB4RQjUmLRB5LxFRYzcoKissJD/8QAGgEAAgMBAQAAAAAAAAAAAAAAAgMBBAUABv/EADkRAAEEAQMBBAkDBAIBBQAAAAEAAgMRIQQSMUETIlFhBRRxgZGhscHwMkLRFVLh8SMzBkOCkrLC/9oADAMBAAIRAxEAPwDzSyXUFpm5hYbDWhfpGZJqNpb4KWs5VlmQgS0iYCkpNSd+UC8vLyWm7XBorIW2VPAKUrBOI05j7CFubbSW9EJFFWX1ZwU0GJRBw8hAaaSuULmlKdoUpNC7g5RrtAKW0WaTLY+L0YES5iKP3m2AyjMf6OeHl7DnonCqohErXeMuWlIQUKBySDk8Ijie9x3Ag+KggN/hfWdUwS8awcKTRue/SJkDBLtbyVIa6srXbGWpkYjLUB3lHIjWFacbP14cOiYaDq6KNll4JaVSlanERHTO3yFrx7Eutptq1ibh7qGchyHoOsLdGDRJRkABL1sty0iYFFyRRjSNCOAOLSEgvABtLE20l+/nnGmGgcIQ28hbrhSr8VZySw7aVT/2mIdVFMioOAX6snCEOytBpX5WvGUDarQWcCbM8ysw+6ACz32XEqFnkqG8C4gpDwbWtV4gDCwyZP8A2iu7TZ3WjY9arpuTtUNMUSo1FXptFbUars3W0YTQAQmg2QSkAkOBkPtGUZjK6gjGOVWmYXxNhLMkaxJYB3fimtI6rlgUSpSseVMPPcwbxtAFe9dlWmxpIDqxVc9YUZXAmhSHaAu4wKtlygaJwhPKGLt3bTcCXUAe8w+sWxD2Ue52D0UtBcVfelpWhLpR3QGLQuCNrzTjlC4kKy77LLnSwqYgUyBHzgZpHxPphXNbYyt932tEyYqXLQUlAFWYNyivLG9jA95u0QbeFfa0AApWciCYhjy42EpwDe6VrnTgEJZyWhTGHeaVmUARgoRaVBUxILnVjlFpm5rCQq4aCuzZD1AZj8IhruikYFlanUXwmmrbQvcByoIINhYBgBUTVR1MOJeQAOFFDoq5igAcPvDNsnhkdk05SQ2qCE2id+GSVlZxEt/iLrWds7a0YS7pWovhJAOA1G0JOlcDynbWpIsl5TJdUqy0jdfp2P5CEEjhbbbxCZsspUgOW7zwiPQtjfuafcic4uFLirwCsDKYhNdGOwiRCW3YxaFxsK1NunoSJvugsCdX08ogwwuPZjlRTq3FU2eeJ01lp9o0bSGOYYmd08IA3cV29bgWjvIBUjN4CHWMedrsFWOzIFjIRaw8JYTLC1E9oHoPZyipJ6SsO2jj5ouwaSLK9CnXQlKAhPs6bGjAtHnG6lznbjyrTmMaKBQm2WYy0CTLCcKiz89YuRSB7+1fyFXMVY6Kqy3b+UpEwk4VDKgfM+EHJqbkD2jkIhE0ClnXgkg40DGpyDyOUO78zu6cD6pTgl8XXPmkqSBUmjRrHURRtpxSDA5xWi6+D1zMRUDiTUA6wjUekWR1WQmx6dxVlj4andvKW4ZM1BpXJQhw1TKwpawhwX6KmmlNjDjVKwOV5FZuGpSZiphSHWoqL/uf6xkavUyOc5gxWElraNkqibcwxeyNa7wLNS4NspborKxquaUFhRQMQqOcF6zI5hooTELpE7NIU2JIDVypGbJIHGncoxCQLCx3hYprJIU5zOwG0OgnjBOEMkEmCFEWIpSFrJAJoPpBnU7iWtFpvZOAFqu12Iy1pmS00WO8ByiYpw5pZIeOEwspE02c4UmgikXiyj2AjKD3mpZdISWOoz5xcg2jvWqz2ZoKNll9ihXZNXvEmJkd2rhvRRktwEHXeYVMSkkqQfaSk5HQmLo05awuGD4lQ6iitlM5OMSUJAOSjoecVXiJ1F5PsXNsC1ybfMyWsdpJWkJSy5nuvoX2g26EOZYPsFIg5wzSjbL0mTEywk4gSy1prSOj07GEkjjgFDkmyj0q0JSML6DPbrFF0bnHcmGjygU2Wtc8d/CgVLbCL25jIqqylHJxwjS5nuBzR35RS202yVGHGlgm3n2SggFyo5D6w8aYuG6uFxO0bfFX2eWCl2qTmYTI43XQINlVS4uzllJyfLpvBtkohxCMAHuhKt5/8iUzE42p1H8xrQm4yWmrQiJrXZXBa5YoEqYU9kxHZPObTN1YH0QpPD8xnZo0O3akZWZdzTAWwnPaD7VpXX4pksHCWKUCRp8qmM+bXbH0CmtAIsoqu7Ja7DgT7b5MaEfaKLZ5I9XudwnP7N0YA5WOw8LKlYZrnEKsDUvT5Q6b0i2UmPohZEGZvKZb8ucTJSUJISKVA5ZGMjTarY8vItO2h2CUUsKADgJCsCU1HStfWcV5DXe8SuabG1fXlNIwy9cT/wDmCY0Al1Ib4BK5gDgEPhzVs8Ls1fimMz7F9a5FD2ZxJLmlWIzfrBxBzsuHCOTYMNKE/wCj4ZgUtQAVmFGo8DG0wSmPut+SpvoFH5PZoHdAimWOLrdz5qDKBYQ+124IU6aPD4oSRTjarS6nNhZrHeyO1SAlnUl/OLLYHA2VEeqBcGheqGbQ1yBi+7lajRheSz7+KCU9RFZ+mHaFyy3z0S1YpN9gGpMQ/T7khmo28q8XjiU58D9ID1YNGEwahxOUUs15Iw4Swii/RWSQrLNUBgrZ2yHFXDVhB0XdxymjUgGypzZktTZEJLwv1NzRg5R+sg5XZi0qS1AHgG6WS1PbNq1BwwDUeG+qEBCJgSsN6WALfC/gWgo43sRlzXBAE3LPWvA+GWzU1i52jQ29tuQtZnlTuvgFUuaVlXdzh0mqfNGGBuUQY1pu1eE4FspxLcFhQnmeZ+EaUWnbC3xd4/wmMaCbK5eCQonCptgMjyiwxx6opGBW2JKESFKwJGFwWDfCMf0npz2rXA4d9VXBoEKuXWSpTAYg6QC5+0Zx/wCwC+ERjIb7V8m6VBSWWajWvxgTqWkGwmGMDCJ3eFlPe9oFstIrzObeOEIjBOAhguRrSqalmIIyrFkaw9iGFQ+Lqr5KMKlOrLSAJ31QVc45U0rxEHQ7xDxV+SJjc4QW+bEcZUkOzEgZxd0s3d2u6opGG7Qcq5r+EXceCHvImLfTSDDFQ7Q8rRZrU/gY4trK7eThFrHaiHBUGLnxMUNTp+0O4cqzHIQKPC12dSQtKUsxGLxyIitMx5ZuRtcLpWTp+EoIoQSlSiPnFMNLtwKaHlpBC3WlJWhCUDGpTAaNRyfKItjRucapEGudhvK+sk4Ba8QwsySMwpTQJsAdQfoiO3jghBJFsmTJpWvDgQklti9IvSMbspvKrNcbypTbevClC1JQkYiWDkuaPvCWxMDi5os4VhshIDDgIncFmIAGIhcwlj4Eu3lGhpyDJYGAigaHOylXiOyrlqVLPfJJcmvx1jYilLjuuvJWZWUK5WC6baqWpIqxLKD0NKFtC/wh00YlYfHos2eMbeMojLCp04JSiZMAcqTLbHhGbOD8jGdE3CyWN7SUNF15co4rhqzzZEq2WZcxIxB0TCCykLZaCwBBcdOmcXGt3YHK0RoGECRl46Feg7nT6QBK0QOF4regPbTQ3vGCeaNrDm/Wfahk1OEPziGuspWwVhSFpLtWJpTXQrVIW6hyhLjS4M3Oyp2a8FE5lo57BSjO6gjP4ohJI0zim0AuoqwcZC7YbZj16iOkG05RRjdlbhbiR0hJTFxVvY6x209U28K6XbXjrCHcUTu+8CoFKvKJY7a8H2ImkqdquXt6pHU/WNcvJNLTAoZQn/QcJKlVY6RHaI9lq5NjSvtJZ7uJPy1HKKnpVzuya8cg/wCFV25KpuuSqWezJGBQY0GmoMYMtSZHKlri0E3gojZJsuYHRXAogkaNSK74pWOoohKwigF02oBVGIVtHGFz27qSu12OwVjvO1FKSpJDNnDY4ml1KHyurlCrOioU7lWcWXu5AxSrtA3UVsvKUFSzVmyhETiHq01tNWGWAtahiD4AH0MPdbWA11UhwOFSbs/YIP1jzTA0f2pEn2hiwVlHo2i1h7cLRY7xKTEujBQAlqNWS3BRqc4S5lDCbGbOVusE9SQQhRxJcg7OfjFWdjXkNdwUTbae6r7wnKMpKypsRR/cDUnrFCOMNlLKur+BCfZI3JinTjORKPsqKkgKB9osQGbIRmsb2TnN6ZweitPl7QBwFFUTSZaFhbDCVlRf3mYZ6wQ75G3ySnYsOWS55aZgmEg1YBsi1T/EWJt7S0D3qWNZtN8oOF9rPUMJIxgpSDtudoutAZEM5pI5KO2yzzpqULlrBAndjQVSSAxbUO3mIKFoYNwWpowXZRm/rhUlKJiiqbMoCwplmQ/rxhjpCwZ6q+xoeaHRJt5WXAh8CsZOo0Jo3yixptS4nyVfVQADzUErWhQXLUUrSXSpJq41H8QDTRpeVa4tNtOR4L0Dh7iCVeErsZjS55BcMwWRmtO75kZjpWHbi1wK3NLqmyto8+H3CaFJZJBzb6RNbjhOraF4RfU5rXPSNFGLEjVhzgl7qWK2Wxxz/iFNjAKQXmwh9mnkrG5+Lw0hNDSU42uySpMqSMWKbOBKSB3WBwkKOeZzbSEEBwV/1I7O7zyt1l4RWlBmlQLOSEl6Dam1YMMa/ukrjpHAWrJNllqlKU4AqxxciagtSh8jFd8bWSbHc9FLdG97N4GPFLH43s1KbNWkC6LfV9FTjdRTBKWBKxtpQbnry1goNPudR4VxrDylebxBNc1cVYEAkvs4cDzjaHZbNhbhJfESbCJ3feWNJfMbetIydXo2M78fH0QmxyjFktikFExJyIeM+kcTiHAp3mWxfY4rPL7XcZEPXLXw2i4yTe3u5Ww1zXG0NvWXanSJaEd4OcRqOQ+8EA4ZKZuB4Q+1TMCgCQZgT3m2Jq3IkfAQ6bSTzRAsYSPEZ+XKx9Xq2RO2OdXXP5Som3kFpbIjIxhzejyx1VlRHqWvFnhcs16SpWMJSVYzm7Ab0itLpZnhu41Se2eJl0LXJk5S0gl2BZPSIEYaLb15QlzjW5Yb5lLSglLqFQ0WNO3vd7C50ZrcuXQtYlhUwAchoOcDM1rpCGJYwMrTakTJySJdWr1joYxvymgPcKCH3LZSVhKyQol8OrPWHagiu6MII73d5O3+hK0dtKxX9WvNLQoLyqVwbMJ7xw5NzJjWd6UiDbGViiIomeD0AUWptekV/wCrE/tUmFVI4TwjGJoY5JaraeMM/qgJ27V3ZhotMNyJ7FCUKkhalEArSQQHOvSKGsuV5fuwOAjjcBilrvK6kzzhIUxegGzV5RTgnkjy3lPLAcLsqxLCQhsCJLFJ1LPlzrDdpcS/qVLTQpV35JlNMTiKu0SD3i7GDgjeHNPFKJntdZQ1YUiQgJmsnDhOjEVV5xYdH39xF2Um8CiqLvtYTgKcLuHVqxLs0DKwncCjj/UCvQbkk2gzMfZgySkFSilgCmoUDqem8O0GlkYMDHn9ldOq7wvr4I1NsijMUrtzgwFpZwsDUu+Fxszxbc2+qttfQHdzaQL5kTF2ZMwzu1WpIOFkgJZsWFgMiDQkmkP00T3lzY22aVX0rN2UBdfl8efglWQpgx03ivKCHZFLzMRFYWGyTTjoSClQKSKEEF/CHnAtOYS1wd7F78idQPkRHOBZkL0jTuXnX9Q+BFFSrXZQTirMlir/ALkjfcejZbIHjPKz9Tprss+C8wm0cMxG/wAXiVl9VmsEs4woNStdhryHMsII8K3G3qvW+DbqRMQVzRiOLAMiyQHau6lf/GM8Oon2rfa3uj2L7iXtkzcUuZgQigQig6N5ZwyOdoNFQ+I8hLV7TzKlCYBgK8QIAZ6E4vhFshr22qx3MNIRduEupYcMGhVFU2RtEjr8SiV6X0sJwSJfaFbS2CSQHDgADMmCaMeCuHFAKcvgi3qBK5SErKmKe2QCE54qPSrNnSB7QXyj7EkXXVSnXKqQhOIBKqlWE4gzFmLVBhvab4XBVNVAWLl3S1TCQlJIOun+eUVdNo5dQdsY45PQe0rLk1UenG6T3DqfYE63DLXLVNkY2mBKSOvvDqHZuRjS1no9mmgYY8k3bvE9MdBzSb6I1j55pBJiqpvhzfv4vovuIrRNoVLCZaE1INegFCCfHPxjMvd3SvQANaNw5SXdWOdNmTzNMmWGGJy7Bu6kAjGddq1IePY6BhhgDS2yc1/PgvIekZ2ySnvUOP8AQ6oxagicgpllRUAVGapKU4QAcwncsKkmsHq9KJmVIBZ4659p6ePGFnQy7TuZdDknHyB58LtJ/azDieh1fePJv0wjcQRRC243OkAcDgpj4TtAxpQvMOSSc9oydSxrBvWpBQcGv5THewSl8dEqFOZMVHOIOFbmIA8kDlSTiwFIOIO75QovG3cCqjow5FJJwHEHGjCrtC45S21IO0K+yWuUO+wVNKmdmoOcdveBkoBI0m0xm+Ze6vKLw1kPirfaNS2LSKO1G8RvGS6Egqse6sN5qExwhsIcEHw+UNhths8pEj92ArLNYbOlOSiAdya/xESTzvdyoDGALRKSEgJRhCXd9uUA57nZdkqaHDVpVaikYlLY8oKMgnByi3Vm1TarxlqQSlRWomgEPD3g5U7mkIZLCS5IS6shsdoZ2rryoAsLBOvGUVFCpYGTnQfcw/bIWbmlJc8NdRTvwXw0Jv582WkShVAIqo6E/t+fTO7odETUsvuH8+SkPJ4T6iYcIfCUrDNlptV42yOiEOxaAixEIXLY4kpqcTEhqBzmcxXNn1jOdpzvIb16rVZqwGBzunT+P5QS4eGpUxIXMdZlzFBUtCipKKE4SsUWsEgqKSwIKdI1NM46dpDeT1WTqi3VPBdw3p7fwFa+JuFrP+HV2SEoXLQpQLbbq1JrQ7wrUs9YB7TnofzokGKNotgr8+q8VTKKZiukZ17mBLIpe4yZzoTr3R8niwQtxp4Q65ONZKp6rHOPZzknuk+zMByY5BXI56bAZItnHC5k251Hlbb+4Ps1qOOZJSpbZ1ST1Ukgnxhe54GEx0cMh/5B70iWjhKXInJAsa2JdkzVLBbLQhupH1hJ1L+CKKss0MXLTYTxwzdYFn7PCqUt5jGmJyaLf3ixZyNIiNu4Z5UyvLHYyMIfK4b7JM1c9U2YmVXCUpAU2WEJUT4UgTDXThGJtxx1SJ/VC2HCh5apal0ShWGg19gkZU8YtwG7HglakUB5pOtKuzSAKqIA5tsBD4+VmVklEOD+IkyJ4ExJLrQUlJyViwnENQxPRoY4XlNjkrunqv0HaJclImKCRiWk5nOmj5CKZLfBWmCQkBed/wBQJkqUiSmXLSFzgScI3GeVakjxid1MNJWrNCj5hE7sspsiEJEvGZqEl04sQUB+YAUqSQQc+TaGPS6PTtZAGE7SOeKJPtBB/PBeH1E7hqS8DcHAbcGwByMEEZ59vmsn4dKDjEu0y1JriFR5FNB1UYvvHat2OLSD0P8Av7JWnk7J3aMa5pHUfwRx5ElYbXbJlpdATMmg1KUywl9sWEkkcgRCGejYITuIAPiTfwvC0X+ldRM3aCT5AV8as/MLNaZaElKF/mzXSlFnljuA0JBwkeIRtnnFoE13cD+48/nmfgqg7xs94+A4Hl/ge8rk2cZxVjMqTKlgd1ARiLvTCmpVTNbNvvEcjQaZbj4m/qfsudGQAZaHkAPoOvmeEs8UWYt+JQnBLJCAHzAoFfuZmKtyObZnpTTf+o3J/d9j9vZSuaOQnunF8ff+fao3Da/z0BRcjaPJa0HsyQtqF5bIN2U22qcqYsIOQDg5sBGIMDcrEry9y7YyxKz74OHTKBkGA0dELD18UUuwGbKopIwEmvxEA69xYTjlG0lza8FQShgxBIJPnpAd7qll7dtBYCFejD7aldoFhuhcxaHUXBBGjjqdos6sNbJQ5Cdtc80q7RaykVqkPT9RYFvvEsiDjjn6JBaRyg6r+J/LRiOF1FWXw0aLw0IHfcoeS9oDeUSReCzZypZCcVE+P1ir2DO22tzXK5rHlmFZZ5k1dnxviQO6/kYh8cbZeKsqYmP2d5L6+IT2pQCyWZ/rF8aFuwOPKgilom2wtixO2sA2AXVJrWGka4F4bXeM4zJrpsstQBbOaoV7MHQfqVoKZmmjBpWjKTIA51le2X1b0WSSDmqgSge8dEgdPKkWj3jQU32bdx/PBEUqSooyNH6UH8xwRHwUplkQoEqD50NR5GkcVA8VTJSmXIJAZKUkgCm5yEccrhTQa6Kg2ftEJr7UoEUcVYuz10g2na4IKLmn2L8/3ugJmlIzAII2ajRisDmAh3Q18Ep7bAI8F6fdqnlIVoZaG/ti+DhabR3QvH+MZgF4LDZgQcotoVaTkp//AKbcYTxMRZZwVNSqktWaks9C/tJYdQ2oyqbgEcErj3XfFek2iTjWlgG1MA4FzuFpxv2NOVBHvqB1wj/zT54odP8A8Ya3wF+85+lKlpD2j3vPU17m4/8AtuPvQi/bVMTZZhM1LKBKphLBI5dOVTFfe7b42tSNke/Iql5vabotN6TBaQhRlS0lMtSmRj3WEsTUjkOekMYdrNpOTylapnaGm4A80tWe4J0+1KkBCkEH8wkey+XXFo0aGmj3Cuio7TupwpTvbgOdIVhSMagqsxJ7qaEhJ/dTPLnEuA2233KyNLdEL2vhta1WCTjGJeA0USMiQKioo0Zu5O21JzXCXJfDsy0L/E2lCcQW9mSo93CkjuEvkQCQFZ8qxraKOKSPvjHlz5HzFrK9NSFlNi/V58eY9p/PIiqYZZqmbZyo1SU4kqUaApUounPOufWNgjcLJDgOvFDzpeOc4sNAOYT0qwT5E8fNY72FqSCcU4p/WmWW86NBxSROPdYL8yikZKwW+QkeIBr44QBdsnKGBMy0zTrLQig8XUB/bDXuLT+lrT4/gH1RQxskb+5w8On1P0VFmsZqoFNnQgKStS1qMxZVmCkVb/ykEmJ31+rvewY+J/kppaHANFNJxVm69g/gDxQHhxBXaJhZKxhJShT9/DVhhLuNnrWFMe7eXk1fswPenytaIw1osj2/YjpaPWuT71pIUspZFnSxYMwCsNEJA90V3ww50sQjI4Z1J6+zxJ/1aU2KRz6b3n9AOnt6ADw+KTLqnGTOVKIFFFPezYGldY8T6QiaSS266exbbdww7n7pvs8tagtQIoGzz6RguLRQV1rN7SQVjvW0FEsAFLpY1JB5gbw2Bgc+/FLI2tsotZ7TglYgsOvUlg+wio+PfJRHCjNWOFGxI7iXJU5Upw3x5RMh7x9wXGIsaCeqvROQQO6TzhZa++VAZ5IoLkRUAkaUi92xPICT2RHDj8V08PJOrwbZayAEJgJ/cV8jheWK0c0yh3rJqiuEBH7lJXDKCGOFtohswBsBcInD9y+FyhCcCSAk+7pAucx7rcMo6eBQchNo4RlkvhQ+7Q4aogUgMbj1UJHBSJiglksTpoNTEsmJdQTomSOcGgr0OxW6TYpKJKJRGEFMtKQGAFSSdCTUnUmL41rWtpyuz6MM74OPuli3dvNmmaVgKySHJCB+0b8zCT6RxTWrOcx5dd8cfnj5p5uu14hLKwHVkRkSQXHUEHwaL0TxIwOHVHfFopaCEyyasATnDHIm1SxTrYFoKSoZb5uPnBcoN2L6KyRMQEpP6Rh8NPpAOkDOU2KN0htq8xtnBEqbPmT0zVATFKYNQVY/KKGs1FyEAeB+QS2xGPunojAkdjKSgF8CQl+QAH0ixGbaHK2w2ErWngyXa5qp5UxdstoTPqSwhtdEp5pxTtwPwcmz4pyjiVkgszCuI83y8DERAubvIUsNFMFstDNLRWYrL9o/Url8z4xYY1rW9o/9I+Z8B9/Ae5L1WpcD2UX6yP8A4jxP2HU+8jIZRlDCAVo01UHzcah3LjeFulj1Hec4B3W+D7D0PjePApWlkk0Y2bS5nQjJHtvnyIz0rFrDaLHInqUZ8pKkSwzTE65uyhRg3mYGSNsTAbGc2D0Fjn23fsCvaXUv1MpMdgNxRFZNEmj5VXtKndN7oUCgI7NCThl0ABSAGKRoNAOUVI5gTSuv2bqDrd91ZPudGMTU+04J5tk/R4vMmfHGWtOCusOd3hlJV5SJ0i0qM0lUmYTgCSQEuNR+untF9cnIixpad7RhXGvynO7r3lTEFSCAK91+8nMkHlQsduYivJFsfR4Vd0T7F/H5fgRO8rYgDsaYlggDkk18vhDJZTG3u4KqM04k7zxbfNBbfcvbpXZxNmS8ctZDKJD0ALe8AS7PEM1ckoLZK+AtVn6CGPvssZ8TSE3ZZptns6LPPtCkzkDD2ycTKAJABOYIAZxsXBjb0m98Yc5t+X3+HivKekCyKcxteWcURx7PKjfFeBBVVuu4jO1kYveAJJ6YlB+sXGPB/TF+fNVz3KMk9jy6/EhKfEVmlBPZyO1WR3lrOTcw1CTqVVMPdI5rf+SgPAfn2TYGtkfujs+Z/PugV2SAk6FeEkl+6hNBRvaJdny2ehgIi5x8B+fRP1IaWEDNVleicA3BNl2VarTgUtRdK0l8SCAQSWGpPwjyGpkkkkJkuxij0I5peu9HCOOINjAAOcdUicRcLWmdalT7KkYCwcnNSaGh0pCpNVEG7Hg+5V9S0doaRvh647XLLTgCk1ocjt0jF1ex4/4wbQRYPeK1z7knEKJl4j7uTDnCW7hQohTeFht/DVpndiVy0MhQKk03qWh8Ugi37byEckpeGjoEesl0lE4lMsJQQx5iKEjZXx0bJT45Gbu8cLf+D2TTpFbspvBSXMvDlNEyNMAqjYVwmjLKDyusKZmgQS4ripw3+ESowqVrG4iVGFQpQ3EQuwrrvWEzElxt5wcTqeE/T92QLVf0r8xJ0Y+dIfqBSvarvQAef2KGhMVQVl7UycPsJRxAkBYUKOwFCW8429BfZe8qK5Ru1p7tDQg0eLjuVLa2mvNBZagJYxZqSwSw71K0FfPeId0tczggea5b7V2EhOM1CQC2pbIb1ijNJZWrpYgweQQiwEpljGMJJKm2Ci4fz+MVNSHB9OwaCzppGPeXN4VFunDcOaMY0Ya7NptNjst4UuGZePGCWCVnEdqBgOZhU2n7WcAcUEtrHPeRSeUWpLBKMmy5Ro7dopP7EjLlCZJAJIAGKpYZnc7xR1ELn8H88vBIGnYCS0UTz5+1D5s3ACVFgN6fOM18b28gonRuOQkaZa5lonzNLOFAuFe2oJSMP/UM53yg55Q9rAOgriupP3UwSO0zJARTnuv3bWj7IvY7ShKwpZoKjr6eExuo5XaVzQ/JpfW3izsyCmUTKPNlFtUjQdWflrqwQOljLxgdPNXQ5pNA2fH85WuzXlZrYCgEEkewoMfL+ICnxOsik7IGEk37bkWWYLNIUSQrFOUcwW7iXbIOS3ntDhIZZA53ATd9Vf4Fvuu1zZqxaJigVoCxLcM+I4iTpnSK2tlDXBo9qz5NTseGjhN8+fM/DCdJOKahBwkg1UAQQQa1MFGQSCE51Gx05Q3hC/fxViTN7NK1kq7RyGCiXWHY4AaKZdMmfTfjtwBJrA48uPb7l5PVsbC5zQzcLOTxRyRea/8Adjw8pqsUlayBIKSACAmck4uaXdJHjoaRcEsobZd76Pz6rIOn0pk2sZnmtwz7LwR7/aEt8Qy8ZwETEodIMsoSkPiDqOBKRRLioJrnDo2gDc4g+d/Dm+qa2UuOwNcK4FAe04AH1QG77AVTUSwXMwKJ/ctSFdmOgcDxMWXlsbDJ4fS8pjCZXCIDJHzq16reQ7Gzos8s97CEA7ABirwz8o8PrNRue555JteygYIIh4AUFkkyEoSEpFEhhGWTZsqqTZtTSBtEUFGFMGIXYXxaOoLqCgoiBIC7ChSBoKV51KveY/veWUWzpG+PzWGNXITwVqRfaw3teUd6p5ovXHeB+Cv/ANYWRRCj4faB9V80frbj+0/BTN8q1lr8jHerjxCL1t39p+BVKr5UaYFP/wBTHerk8OC71sn9p+CrN6r/AEq/tMT6uT1C4aryPwURfawSShTDLu1jvVj4j4om6sXZB+CeL2mmbYkzgGUUJWAdC1R84fI220V6AHt4D5i/ukqXfCmFC5Lewo9NNYWNP0sLGErKu/kU9cIXhLZSO/2qCe2SfdDEOlLlwaPrk4jcbpxAwNHHN+aiGTeT4jp/COSELViJQlCakkqFAen+IF3krDD4j8KwWOzdmlSlhLI9k1cge9VmG1NHcuIrzyUKVvSRHdZ6rlgu9c2b2s4FJRWVLIyf31fu2Gmtco08Bve/4Jmo1I/62ceKTL2vOamaoplhalUWE0AWlSkkhnopOFQJehA0huvgjc1m51HPw/xlZEJ77rPh8Rj50Ch1rts9agRKUKeA8YrtdG1oZuC0WSMaOU+8O3FhsYSs4Zs381RGhV7I5gJYN1gu3MbhWf4Rw6kxz7wLHgh4tEyzTO+CC/gRyOsXmvZI22leiDItVFbP835pllX2hQB3o2XjCC6ish+ikYaSjxbfZtKvwsgVIJWp2AYOU83y84S/vZ4AQuY6FpN5S5+DnJQGFGYJGm1NIplkHO5ZTtOXnc5/KtlXcpwFEjUvtq0Mg0scsga13t9i71Qf3K6bJVaJiUSwalgwoBuw0/iNyZwa2m8LXiiEbcpptfD8myqFpQ4MpJZLOCcJS+9cz1jOkcduUUTjIdpSVfnDpQe1MzGqYrEe63tVfPnC4ibATntwSFbZLMpQdMwhIowDtCvScXZzXXIH8Lzssbt5O5OPCUwgGUpZU9UuNdRFbTP720hXNM87dpN19EqybOqwXlMlhRly7ScclQKcIXmtBq795wOYaPS6bUF0W1wsDoVm+kNEHSiRri09CPuOPuj0+0P3lS5SiKlYOA9SUqFedYuslbxZHlyFhT6OYd7Y11Zv9B+te+0H4ovNMyWmUcJKiMATNM1ajSgQFkKB1cNV6QJdA23F3wH+E2FmueQ0RfFxP/6+yL8P8PixpNonkrnFNAQkJlhvZQlACUlqEjw1fG1msdK3Yy69vK9VotC2Mlzq3HkgKm4by/GdtMc92ZgBfMBKTlmKk9WEZOtgdEWB3JF/NdNOJnHb+kYCIqsg/Uv+4xTtV9ij+DG6/wC4xG5RsU/wo/d/cY4uU7V0yRz844lTS4qzJ2PnEGlNBc7BOxiKC6gl6WtbUlCvP7RAYzkFVtzv7VqlqX+hI9dI7dXVGHO8FpBWc23iQUYJ6qwIJLUPQxNqV3sG0iAfJTSkuz7RJRUCvlWUFQ57xwbZXbbKKXvOT+HWBpKUQP8AqkH6jzi+SKA/Oi14mbD+ef8ACw8L2UTimaQDLGFTN7RIceWflAaWC327gfVZRjNkFVWQiTbF4CFdpMKVVqFLoX5PkDTyj0zndpCPJZbIzFO4jraeFyAQlJSGGQOVMuvjFQFXNvCA3xbk4SH7xcjqK/QxkvmBctyKB1X5fZX3tbRLaarCnQ4jVmNKGpf6xpsc8mgFlOjZySkK5FY+2Wffmkj5k+LmKfpqW3MZ1Az71VgjouPQlG7vsvazUoaijXoKmMeNm94CeQnRUtlO1MLeR+8akoFoRysVtCCME0ApJ1Dh+vunygIntac48wrWmldGdzTSW7fZZicSbOsJSQxcFbDl3SfMiHGZt0X/AJ7gtOTUtey3HI8KSvdfDdqlKNpnLDKah9rvU0cM53idRqInxuiiGK5PUjOFjNnne0iYDPQZr3o2CN/8Rhh4Q0s1uBIASHKiAANfVPONj0QO8+TwFfH/AErWkYDJZwnu4LoRZ0OPbUBiJ+XIRpOduNo5pC91dAqeKGMlQBYqYecJkIpP0bXF6VbquhVpBQFMiUcJWzklvZD0Dbl88tYXHH1V/UyCLnqoqsIs5MoVY1OpJr8op+knEyjPRYWoNvtb7kW85OQzbmWirpzcgyhh/WgH9SZSEzpVpVMoibKOAs/dPfw1rSr7paPQaF4dIQBkiketbUIJPBtH70/4isd4M4Iz+GfRqxdjomisyaw3cEtXZb5aQVywDNxqISpwQ6U1IIDDMPkcL8oieJ0h2XSPRTxwtLy2zms9fmiXEXFMtUvAlJqHGgB1zqo9A3OM6PR6gygbcfJaUvpHStiLt1kjjqgf9MJtLSmntIV4kKH/AORB/wDkDQHRu9vyr+Vk6FxLCE8pUNxHnLHirwtT7UbjzidwUqPaRFhcuYhHYXZUcYiMLrUMY9GBsLrQgSVAN3K5FvOKwceErYVYmScjhO3w+8TZPNLgwqwyTTKnOmn1gwVO0q9MtWw9ff5wdknAU7Sups6z0prprEjcen+l2wqXYq5+YgrK7aQpGUaMfjHeFKaIU5pKu6A5UkpHUqc+DBvCHF5cdo64+atnUEiq6H6Ui9iLCYhBZMl0lRyUvCFKV0TibqDtGrGwMaGN6IAKC88mThLtPaJUtSpeGaZXvplk1Usn2ThZRGYxtyNh+oIG2/glthBNkJrn8TzFWhKMCiiWTiWGCSSnIPVbA5ijgiKL9XtwT8EwiNp4RGTY0zMKge77WIUOILxAjPmC8dHG11OHH3B/LVw6m2mvwVX+kC4vsU6ctgCQ/cGQAAGJROjksN2OkasEjGBZksbnFDLldEpIyqQTzxEP8GjD9Jv3al3u+gQsBaKTHcNqSia63AwsDoCd4Rp3Na6yUZBPRNQUFBwQRuDF40RhDXVD7VMCS2hhDhRU89VjtFmXNIlgtJzmUqpiGlh9Dq2lIUWud3aoKDTitF7rQmWcakpHMgZfOG7aoJjA55pv8pXT08f4im5uaCiiMKu7LelNtlhQp7NdCr2T1dvOPQ6SIR6UFvXJ/j3K1Cwljk43qtSEulRBcbZdTSAkJGQnadrXmiEsWxK7WvB2xlor7ABUWoQFP3dah4ounuTaVZj1DYXlgbfvTVYkJlS0y5SQhCQwA+u55xZExqgqb7e/c82Sla95h7ZbjQGg6j6RS1z3ODSfP+UnUM2kEdVVKf0BFAJChel2S56UKmJJMpWMdXBrvUCNf0TMWymP+4fMJOqG4B55CLTpRVLcZtUDUatzjdaadRSHAubYXkN+TDJvBC1j8hZTLXTupSaoB5gAqP8A6EPnw5pHJBVXStD2OaRQB+3+k3XzYkS0HCgM2adYiF1ldqWU04UP6cKAlzwBXtB5YafWMf8A8gJ7SPwo/VO9Hn/jKcQqmRjAvyWgolfL4RF30XLng0QuUiW38oi1KrWoehHGlyhjG58oXYUYWRKK0+Xr0Ir7LOFN9Vok0LBvXowyNpBAAU2OiuTL2Fev3h4YRwFy6UHY+Y9bxO00hK+SOQHrOIqlyl2fQ829PBbAeVy4qWSPdrl5dYjssYXLfctnAW5GSaeNIu6OOnknoETQrrZYppkzJUlQlleMiYakFaip2yNTltF47uAFYG3qlq3iRIWqRJTjnrS0+YQ/dLuZiz7S1aJq2wAAivM7Y2xyoe+gs/ZkAAJAAyH0jMIPUKqUe4aUT2iCO6MJzyJd25fxGhoSTuaeEyMkI3a1dxVKCL27wTgPFINnFVpTopRGeRJI/jwjM1rd0m7xA+WP4SJGFrqC1KC26+hrFWigymLhcnAQdFfQfeNHRnukKzGTsQ/jFSkoJQpSS4YpJBzG0FLyr8bGujNhL1llLnXiZc+0Wgyly8ctCZykJxJIC0kJIcVCvGFxP3MpVtLt2E0CR4pvt1hly5Cky0JSGNAG89/GGPAAVqBxc8Wlawz1GWinuivTP5RQfe8gBZc9iRw80F4ltipcyUpLJNXpsUs+tKxe0UrmMd9E/R5dXsTtxZfK0ymQAVqwpSa5qIDhiCM94mTVm6pX4YAxpkJwOiEyppSxCfZyP19bxmF5u+qx+2cXb+qcLutImJxDaNOJ4cLV0kEBw6pdv3/nTzSoeRBhWoyz3/YodUO40rKD57PFGlSvwV6JjpbQ0z+XrSLGlkMczHeYQv7zCCttzzCUZ5R6yUUVSgdbUuW65021NsszAKWlCkHaYkrwnzIHQmKfpGQx9jJ4E/DCjSAGSRoHgfqgVw3iqfYRjquWcBOpwgM+xDseYi+0U4UeV0veYfJbP6dOJtoSMiEHxBI+pij6fbccZ8z9B/CV6Ld+oJ5JOdY8xnkrXtc2jqK610CsTVlSoqU0RwuVCpwFHPKAJrChU/iPTQvf+UuQ5E00cqyNGPNoVRA5S7PVbJbs5NHrTKG0ebUhWgEHM5+R0HSJawg5KkqxMzc9PWsTwMlRamJmecHeOq5Q/EjKrmtBAiQHCi18Z7u2KlKgVyy3/wAxxdfC60TuLvKUH93XZx68Yv6HJI8kcfKp4gvCcFCz2UvOWHVMUHRJRqopGZzYaxbc+nbR71aDcWlGXd4kzFnEToVK7ylEYiVLV+okmiaJoPdihq3WQOFX1F2FYZpZ8TsHqNM/AmkVM+Kr5W65rYqXMCnOBTAuKVy8HrSG6Z7o32Tgo4yQ6zwndYcZCor9Y2VbXm02aEWiagUZVf3Vz6sziKetb3WlK1HAIRG7AZq0IKgAcy2jYjnyinEzc4NKSwOcaTTdaUJUcAwpOTkkltTs+0aMYYD3QtHsdjPNDOMUvKPJST5KEDKrEX6HexLc+eUzJE2n5U1OX6V/lqHkp/8AyIpwGnV4rO0r+/XjhOd6K/LMWpHd1aenHfS1ZimXd5mqAJJwgt7Pe3373wh+jpr93j9lSkbvkefNIV+WvEEp0TiZy/tEHyizqQ0uLx1XaePs8JnlW3tpVkUT7IOLrLBHzYxiSYJWhq37dOfNEu2GqR5nc84VwsC0Y4atT4xSjGLGmdVhXdMdzSPBZuIZqRNlOQ5xfIH6Qyeth9ydqv8ApBPis4WH+/qsUt2VnWrEzQ9Gcc8tX8os6KIzTNDemSgkkDWlQsU/AlQzGhDvXrn9o9ZOs+A0KSdxDfU2RNmCSpitAClAVSHOR93rDRHC5jHTC6OB5/dILniVwYeatL/Cl5BJnSyr2mWBzHteNR5Ql8jRIT0V3aTHXVHeEryTLtK8asKVINdHdLc3zit6YqbTAtHBGfcbVPSf8EhDzSbv9wWYn/lDDePM9hIeGrQGrg/uU1cR2enffeJ9XkP7Vx10H9yzTuKZD0UovsDEery+HzQHXw3grJM4nSWwpnK6D5etY71Z4ySPijGqaeAfgqpl7Tj7EiY25UB89Ijsm9Xj6ou2feGFXJtlpb/jT/d94jazxR7pPBbhagMzTJnY1GQ5mK4LW9EW5cNqTkVF2J69NNIi2uyFBf4r6XOQoM55Zhuup+8dbThRuHCmEJVXEschr/H2hhAQ4KkEpwggnkSWfIV0iDtJU4pW4aO689x5Z9fKI2jkWuUVKDCrAE0zo3Lz8TBGgoW2554TOTXMEeeXxHxh+lka2QeeEyMjcAtl4zShJly1S5a5pAK1KrzWX9ogZJyyyEXi4DAWgRWSg972ZMtaUoUcKUgCru7uSfeUSSSTm5MVtTW7lU5iLBQ1SD3QFAFtafTk/hFUsSfYuSpi83FSfezp0+URRvlECU8XNbzNlDF7Y7qiMnAz+RjYhlL2AnlWYzYS5f8AYky5/afrBdL6iuLnQeZ5wnVOIYB5rpz3QtfCEwKnLLOlAJxZsXAoGqSCRC9HRffgkxncaCLXopEgdoJicNaFQBB5A59BWHygM7zTYWpHJuFSCvPp8Um3tfKrQtKAMMoEFSjQqYuEpHMtWKL9RdrtRqYo49rDZKCcT3kmXJKRVa3Ab3cq+tYLTM3HceiztO0ueCOibL4v1MqQla2ClpSySW7xAp5wZcXGgtzuxNMjjQCyWa/rJ+C/DzVhiCD3VEKJ99JSO6X8mi4I3iMFvXoVkRalkji52LvI9q8qvFZQcIV2gFAUv8Qz+tMoa4GqKhuri3lt1XjhGLgvdMtLTMVCcISHZ2d36BhFOXTufwkaz0nG4CNuQPBFP90Sn/8A6cwyYX6g++fz4LP9cZ4H5Jt4JtgnoXMSFBjhr0cs3hHCExcrX9GvEjXPHsQPjW3rlWlCwx7qgEnqlyerQcLO13NPkmemJuxhYQgKeIZ9e8A+jCLA0cY5XlTrpuh+SZeE5nay1KmTXWSQlLuQkZnCK7xpaKNkWWjn7f5Toi+Vm55RK0yZiUUUkDX0RpF13ecjosbylq4rF2l4EKqjCvGUnJCRiqTnVIHjBa1rTpqPiEvRjfPtORnhLfFISVdvJQJaVggBIpmUkjOhZ/GMoSMa90R/OLHxW1JC7YJAPcPCzR+FI5wVcSjKM6ck99sAwj2RqXNHJ8hzEUdXrAwCJhGLNqv2Ae7e8e5E7Rw4gn2kIBzcknTan+IpjWEHJVd2hjPkpyrusUuq5qSRT2nr0iTqJXE0h9X0jMuIv2q826wSx3Sij5Jc50q0A9kz+bTBNpI/018FmmcTSU0ShRpsKU6wI0kp5QO9IxDhVHiqV+hZ10GXjE+oPPLl39Sj8Cq/90y9leQ/mJ/p8v8Aeo/qDPA/JEzKBJzzr4AtXo3kYzbV0tvhXoRhKWUSKuCHd2JHw8KRxcOimirlBJo5c0FRnqc9X+EQCBhcaOFerItowLdTl0rT7wZcLsKSDSl3X5HIfD5H4wsubailGckanQDNzny5/OCa7oFzmhdDPh1DnPdh5ZjXeGsBfjlcGWaAV1nkgFMw4mChhIGZevhmHizDpnB252AmxwHdZwhnFVqBnyphcy0YlKYZDCQ/mYaInPkcQQLFC/NaeocDp9oyVSJ8taAtGJSVYal6kHr1r/FKhaA7aTlYdWLAVWNxiKCzkDIZnfFkS/p4kEG8qKJ6KkuWIcOdDnq+fyjs3yuAPNI9wepeJUtQUEKQS+Ju8DphIIJD15CLWmcLIB56K5pNwcQQlu3ylifOEkOAtiuYtSy4SXDqJJ9rJ9YCV7SLeTaP0pu3tawCgPmU08AzVyhPRMSGOApYEUBVid+ZTlvyizpHsaCG2eOUjSMfuIdjwW/jPs1yCJbpmqcIJyDByddBDpXxBu6lcnEwhcLwUgG4Jqmx2gkBvZSWGVBRvQpFLt428MWN6u88uTZZuG7NLlIUuWFqDnEslzVwVB2PjDXPO2yvQ6CHs2Bjf8pWvSdLtMxU6a3Zp7ssVLse8unRhyfcRX3vae7yq/pLUsf/AMQ4CG3jZLOpPcmFCnoApg2rpfIb82ixFqZW8tsLNikZGKFKmyzpMoYWxlIHfwly7EnlU/CBe2WU2TVqtI9m4mlJd7mYpSZMtlEnJJLZgUHJvKCGnaCC9yU+Z7h3WoXaLLNKiF93WoZ2bl0i4HRNAISdj3YIXo/9M5BRZZgJB/NNR/1TFeR4cbC9F6KbUPvP2S/fVlRarQta5jBBKcIDuAwzelT5GEsldGMDlI9LFsswZf6VUu67LLLKVMNA1DqHo1P8wYl1LzYoLGfDAzDrWdK7HLIZMxTak/GGObqXYuvYktk04NhpKdeCbfJtfayyguGUMR0NKN0B8YOETMw5x+JW36PnilBG3jxAPK+vdEuxkTES64wFAEuUmhHkT5wbXuP6nceOVc1z26eLexvUYGOUlcR3euVZ5YUhkSjgUoVoFHCWGqgxbctmIiVpdNjqrMbgIQfJZbDbbXaJCVJK8I7rDIMQkUHh4F46eLTxSFrgL815iZuodISCSD912ZdVpUopUFKNcz6eFN1OmbwK9yQ7TzuwVenhyY1VIDgmr5+AjvXYScX+f7QjRSdaWVV0lLFS0s7OHNQ1KDOuXKGtkactaUox0e8R7rK5Luxaj3QSN2+NY508bf1mlDYXvsNCvkcOT1FKWKXOZ6E6evhAP1MQGDasR6WYmi2vNaTwhP8A1J9eEVv6lH5p/wDTX+ITQhQz71KjL5N0MZBeTyFq31V0tufU11+cEwjlcu4ElVCRh0IyppTM/TlEuDHKOq0hKQQylfPPdvHbKOLaOLRWFYJaBkTStal3c83g9gtdYUkygou9Oefny+sFsB6rsHKkJT5LGXr5DyiBGKwVN5X0qXT2nB26/SDG+ucKdy+nyUZ0cahPn8DAEV1UF2FHsEYcIZIALEaPm1PTQOzNfn+V1il9aJEtqlm28C3+YkkD88lJpREtABZ235ZfXSIJXAhW2KYiWp3dTEO9CS2XrXlDIJAx9+1MY8NNlDfwqUqmFCn7RRXU5KLAsBpQZxMuojcBfT/fiimlEhtW2ZakkqSoAuKOedDmDm21YXHLRtvP5+eCQPJXWwqmiplgCgzo7PQlk5aBmhkuqL2i0bnveKJVFlsKsacc0YXBISmhbMF3Z+XOAikj304YXMYQ7JWzi15kvCgjDmsBQCinYdX8njQc4OoghXHakNYQ39RXnquFSo5kHk55nUbj7QLNft6fRYh0YKjK4TUHdbaMEg/EmrN6aD/qDD0UjRi+U3cJf09SsiZPWtSBQI9kLOrtUJDNm5rlDYj2veqguMDW45XpFlsMuUnDLQlCRokAD4Q7jhFSrt1hlzUlMxCVpOYUAR5GBLlBZaGXZccmzoVLlgoQokgAvVWdVZCC2Nfkq1pNR2QDF5tevBUyTNJMxeFa1YVBiWOWIpUwqeXhHTydiP0gj2qjLpi+QvLsklRl8Nqxh5sxQofCgPvu/wBtopHWtrACEaHOXH896ts3CqRVSlZUcjPmAX5fWAPpB/iFLfR0Y5TJcNlTInJKQlIqFNrib4UFIiGdxkFuwr+mhYx2BVrRxMkmYnCzklnydjFyfMbs1x9Vc1LSYhSXr9tUpJWmcgqxoRgKSqhwsrIjEHBD8ucWhukja9hr8+qXCW1te2/JCLku2d2ailapIWrEAU5hkgGpcDCAG6HrR180Qe2xeDn89qramB+De20bs13frnTFZhqJepYc9PJtYoiVt3SR2N4Lj9Ff/pkhwkK7zKbEvU1/kiOMryBX5+fVR2EV19SuzJ0hPcK5YIyqKEvUjdznANimdwDVUpc6Fpqwsq73s6S/apLZj6c8/hHepS4IB/PehGphH7lQniGTUmYaZADNwPCm0T6hMSLBXDWRDNqI4ikfqX5CO/psvio9eh8SihU5riFM/wDOgiiQbyrxC1ITR8wK8jXOmsPaBVrtqmEZl2I3GXkdnpBiqUFqslJIbJqaVyFK+BhgtRtV3ZsK12LZ8uTxNAc/FTQUxIJ08NM+nKCERXbV8UkD2Qa1+MC4FvRRS4oLqAlLa13zyHpoh242FxtSXjywj1u4jiX3QXELhCs2bxArtTLWIp12uUMBOQYPp5Pn6aBDDyuUSH0pkCfp4GvSO7zlFL5CRlhqBSm9NesdVnP50XL4oq+HkNPWZiCyjkLlFEthkA9coENoZXUpdkDn5Nnrr0yguzBXLokAj4N69eUcIdwtcVBVnSKsDv45DkM894IwVn8yu4VMyzpBBAzJPR+nQZ7RBYLsLuqzfhu8wcYiwf6fD0Y4tvAUVS9HsskIQlIySAB4RuxgBoCUrsEM2GrU0qlxXcopY7UlwYEOpA5qRrTKGNScSSUnJStKNny05RkEHcbKe1u4Ar78KGFWNKA012hey6CkspQWE0DkuaB655Cj1J0r8IPsS5wDcqKQ2+Ez5KFTeyVLCMLqKkqOdcIC8+Z8WjZ03ouMPBkNnwHF+fVFs2jd0CUl8TqRPQ0+dOkkjH2oqku5wuo5UyLVjVnhDoiCADRqvulnVNbdOJB6FMtm4xQhJwIKyQwJFRtU5gZtuYw4dPLGKNEea5mv2Cgg1qv1SioBU1iaDEkM5cigJc501Jg+wJy6vgVUn1bpCSSfkoyULVXDMU+WJRUH8TnQx20N4oeyglUSbon2qyXcUxbFiHDZ4d265s/0iXasNsUuGjJ5H58FqkcLLILgdWffKurbQh+vd0H580TdAFYjhbN6nTTLl1+cLPpKXwRj0e3qrRw1KFcStNUgfEOSdo71+U9MIxooxlXHh2UdT/cn+ID12byRepxFGLNbXGVQ2m+m8Ve0rhXQ7C2IvEOQlI3+Ou3+YZ6wM0FPaL6ZbnLUL5UYH7QB1FmqXbrVn4oq0Nchr9hEdqST8lFlcVNVowGReIcZOnHC5WJWf1NrkNM2g27qNldx1XxtgrhDM7+GfjBPcWjilAcCpIm5aD6NTSIaceAUWvu1U2mRcitXamo3gs1RPvXKtE2hdXgdyf5jtpJ5Q8BWKnKqx0+PPwjnbuhU2om0N7zas2Q9fWAJI6rg5QTaSxJLEbmu7/Mxx3+K4OFLhvIDNQLjy0+MGHPJ/wAIDIB1X0q8qg0L7abv4Qxol6hd2oUEXskk5UcZdIKnXnlCJxyoTL6QAWQSAHdjyOutXiKNYCg6geCim/kFvylnwOr6ZawwEVlR6yD+0qtd5g17BWFqaeDeXmIgtYSLKgT5/SVBFvYhXYrDF6FsiDkWeIDGE2Ci7U/2r0qWpwCNY0mmxalSxQe81SlVrMJcV1LDbFsIo6iUNC6kn2y7py5pUnAE4gRWtGoW1p8IBkQc0E9UQa/CwzbqmvWYnlm/ovAOYxvTlB2b/FSVcRIrMoQ5ADDpzG8MEm2qCIR+aHf7NkpViBSCWAwjCwzUA2+2UM9ceMj8KEwWcu5URwfJ1U77UGepGpz28qy7WyHhL9UYOqnI4ZlBR7/vE0psTr184j1l+38/PFcNK27v8wtdnuWVLYgh2YuoNm7s1C42GkKMsjhlMEQatkqxIGRR5j+KMw8oX3yO8jDAOFalT17R8xp6EBRcPz8/0pF9CuKkksMXqlWyoPrEFmeUVHhUnEXIYFyHpo7nP1WJ2u4JtRTjlVzpS2c4c8z0zMC6NxNlSAQF0Yt//iP5jmxmv9I6Q2y2gswq+2gZvlFajwEAJIVyJ5dgioeuQr844E0FGeKWtMlnGGmb5h/4hha43YUixilbKEwjkzszZM3TpBNZIR+dFFOXZk/AC6gCSWH8dNocxpo3hQTXKyzL0QCR2lQz119GJEbroWUoyAdVGZfaQFBzyOvTlD26SZ1hLdqWBYLTxGSCAHTXSp3J2hnqUnB4SHa4US3hUzuIpgAIlsM/Z21p0jvUxwThQdY+r2qEq+bTMIwu1WZNH8c/tA9ixpy5Q2XUO6LQU2tZSCoDGWchmPPyjt0Ix90RZqHfu+S2ybqnEuuZRmbzD+q0iDK1vATmaZ/L3K5XD4BSpa1a03cDnkKnxju1LW5XHRssGytlluxPdTgYAvnsQa8vvCmSyE0RhWGwt48FqVYZeiKjPxHxgnPOOUXZt8F8LJhJwgD6l6dGEA8PPB4U9nXAU+xIfE2Et18f45wNOOSu20oizMCQA7lVDWh+0QQ6r+67YFSVAUBBBNB4aetISS5oJH4VGLwvpqEpALk4vHNh8oFziACOv59F1AI9ct6gBMtZb9JNH5cou6fXNbTHKSxG+2G4i92za5Q0qZ1oA1ipPq2MFkqQ1JvFfEeAFEoFcw6APh/cpvgIyoydXIC87WD50lTvc1tMFn6JNl35bSnJWT0TuM+VCPTxvsGmAy75qgH6wjj5Kw2+25YXJNHTr9ftyiGnSnquJ1nCmk24gBSjvpqNW15c4AyaSzQs+9SG60jJUP8ATrSUjFNbMgVNfXyMSdVp+jUHq2pwHPVku4p4H/KpwQaKIGbEv6pAu1TOjU1uklHLvzqtAuEkD8wtzPV6av3c/wBMCNWA0FMGldjP5n/Crl8Ohu8ur03NP5/+sEdc2v0oWaLGSrpfDjUUol9AfD14QJ1rxwBaMaIVRK2y7iSBQEktmeefPX4QHrD3eCc3TNHC1SbHgFC/xHxhT3A8pwFYCjLlFJOmfTOgHhFcEA3+WjbdLNOlTFMcmIGWfNtj9ExOOi7JVKp8wFgU05x29gxX1UWfFLn+rBJxBObv4Z9IuN0p4NJLpNuVZ/uAk91AGTk8n8oNugGCSgGoJNAKmdxJNKikMM9IsjRxtpIdqn2QFyVek5fdxsMQypr94PsomftQCeSTF8rTKs8xTd72nqScyWJ6wt08bP2pgheao8ohZuH8ZWMTMzncu0QdZ4BT6p0JWmy3BLCzjGJ3DCgannnCH6t4IaE5mlYCSVus9ySkgqKd3bpEesO28qRpmDNLVZbIClO2znSg5c2hVuc0G0xrBS5NnBJoD3SzaZ1MJkl2GlNeCn+IfIUFfl/Md225u4BSpotJIS+qmES15LbXWuy5qziLh6MSND9Y4udTipAINKc8KyxUYE0gSH8XwiOMqH4g4sI1B6OGrzd4HtHA0FF9FA2hSWJJP8D6/eIe5zKJK7cqfxKikHQBufptYDtH7bXDvC1oUtTsFcy+2ecNLnbvmoIN0sonBSkhqmgL5OIFsoe6qS6BKslrrhyZmbcjPnBkjdXHsTNtK6bPNXqGB5jLbq8FJVUfL7fyo3ZXAp0hQKgMs3qHeFOha4X7lIcDlWYycVciMz+0D5l450DTY8P4pdZVKpCSUliHB+TmuujQQhZ04XGjS7idhookZOcjQ1ycCObXA62uulLFhLFi5AcjfL6+cE5xbg54+a7cQpyq0YPQcstf4iWDoutcAxE7jP4Fvn5xIG411UWeV8mQGzJffyA6CD7MBD0XCzZVc18x9YExisLg4UvgkJNOvgX/AIhJFUBwB9UYUlpLqdmSk0HrYfGDOCfzlSs4tSmTzp5KCX6uXgGk7b8VNqUqcyObM/lX5xwcaPvUAqBJDl6hz84U4EOJtEDyVCY5T1HxI02/xAMNgn88ERCgmwpIchJfVosiKwu2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SEhUUExQWFhUVGRoaGBcYGB8cHxwcHBwbHBwaHB0cHCggGBwlIBsdIjEiJSkrLi8uFx8zODMsNygtLiwBCgoKDg0OGxAQGzQlICQ0LDQ0LCwsLCw0NCwsLCwsLDQsLCwsLCwsLywsLCwsLCwsLCwsLCwsLCwsLCwsLCwsLP/AABEIAK4BIgMBEQACEQEDEQH/xAAcAAACAwEBAQEAAAAAAAAAAAAFBgIDBAEHAAj/xAA+EAABAgMGAwUGBQMFAAMBAAABAhEAAyEEBRIxQVEGYXETIoGR8DJCobHB4RQjUmLRB5LxFRYzcoKissJD/8QAGgEAAgMBAQAAAAAAAAAAAAAAAgMBBAUABv/EADkRAAEEAQMBBAkDBAIBBQAAAAEAAgMRIQQSMUETIlFhBRRxgZGhscHwMkLRFVLh8SMzBkOCkrLC/9oADAMBAAIRAxEAPwDzSyXUFpm5hYbDWhfpGZJqNpb4KWs5VlmQgS0iYCkpNSd+UC8vLyWm7XBorIW2VPAKUrBOI05j7CFubbSW9EJFFWX1ZwU0GJRBw8hAaaSuULmlKdoUpNC7g5RrtAKW0WaTLY+L0YES5iKP3m2AyjMf6OeHl7DnonCqohErXeMuWlIQUKBySDk8Ijie9x3Ag+KggN/hfWdUwS8awcKTRue/SJkDBLtbyVIa6srXbGWpkYjLUB3lHIjWFacbP14cOiYaDq6KNll4JaVSlanERHTO3yFrx7Eutptq1ibh7qGchyHoOsLdGDRJRkABL1sty0iYFFyRRjSNCOAOLSEgvABtLE20l+/nnGmGgcIQ28hbrhSr8VZySw7aVT/2mIdVFMioOAX6snCEOytBpX5WvGUDarQWcCbM8ysw+6ACz32XEqFnkqG8C4gpDwbWtV4gDCwyZP8A2iu7TZ3WjY9arpuTtUNMUSo1FXptFbUars3W0YTQAQmg2QSkAkOBkPtGUZjK6gjGOVWmYXxNhLMkaxJYB3fimtI6rlgUSpSseVMPPcwbxtAFe9dlWmxpIDqxVc9YUZXAmhSHaAu4wKtlygaJwhPKGLt3bTcCXUAe8w+sWxD2Ue52D0UtBcVfelpWhLpR3QGLQuCNrzTjlC4kKy77LLnSwqYgUyBHzgZpHxPphXNbYyt932tEyYqXLQUlAFWYNyivLG9jA95u0QbeFfa0AApWciCYhjy42EpwDe6VrnTgEJZyWhTGHeaVmUARgoRaVBUxILnVjlFpm5rCQq4aCuzZD1AZj8IhruikYFlanUXwmmrbQvcByoIINhYBgBUTVR1MOJeQAOFFDoq5igAcPvDNsnhkdk05SQ2qCE2id+GSVlZxEt/iLrWds7a0YS7pWovhJAOA1G0JOlcDynbWpIsl5TJdUqy0jdfp2P5CEEjhbbbxCZsspUgOW7zwiPQtjfuafcic4uFLirwCsDKYhNdGOwiRCW3YxaFxsK1NunoSJvugsCdX08ogwwuPZjlRTq3FU2eeJ01lp9o0bSGOYYmd08IA3cV29bgWjvIBUjN4CHWMedrsFWOzIFjIRaw8JYTLC1E9oHoPZyipJ6SsO2jj5ouwaSLK9CnXQlKAhPs6bGjAtHnG6lznbjyrTmMaKBQm2WYy0CTLCcKiz89YuRSB7+1fyFXMVY6Kqy3b+UpEwk4VDKgfM+EHJqbkD2jkIhE0ClnXgkg40DGpyDyOUO78zu6cD6pTgl8XXPmkqSBUmjRrHURRtpxSDA5xWi6+D1zMRUDiTUA6wjUekWR1WQmx6dxVlj4andvKW4ZM1BpXJQhw1TKwpawhwX6KmmlNjDjVKwOV5FZuGpSZiphSHWoqL/uf6xkavUyOc5gxWElraNkqibcwxeyNa7wLNS4NspborKxquaUFhRQMQqOcF6zI5hooTELpE7NIU2JIDVypGbJIHGncoxCQLCx3hYprJIU5zOwG0OgnjBOEMkEmCFEWIpSFrJAJoPpBnU7iWtFpvZOAFqu12Iy1pmS00WO8ByiYpw5pZIeOEwspE02c4UmgikXiyj2AjKD3mpZdISWOoz5xcg2jvWqz2ZoKNll9ihXZNXvEmJkd2rhvRRktwEHXeYVMSkkqQfaSk5HQmLo05awuGD4lQ6iitlM5OMSUJAOSjoecVXiJ1F5PsXNsC1ybfMyWsdpJWkJSy5nuvoX2g26EOZYPsFIg5wzSjbL0mTEywk4gSy1prSOj07GEkjjgFDkmyj0q0JSML6DPbrFF0bnHcmGjygU2Wtc8d/CgVLbCL25jIqqylHJxwjS5nuBzR35RS202yVGHGlgm3n2SggFyo5D6w8aYuG6uFxO0bfFX2eWCl2qTmYTI43XQINlVS4uzllJyfLpvBtkohxCMAHuhKt5/8iUzE42p1H8xrQm4yWmrQiJrXZXBa5YoEqYU9kxHZPObTN1YH0QpPD8xnZo0O3akZWZdzTAWwnPaD7VpXX4pksHCWKUCRp8qmM+bXbH0CmtAIsoqu7Ja7DgT7b5MaEfaKLZ5I9XudwnP7N0YA5WOw8LKlYZrnEKsDUvT5Q6b0i2UmPohZEGZvKZb8ucTJSUJISKVA5ZGMjTarY8vItO2h2CUUsKADgJCsCU1HStfWcV5DXe8SuabG1fXlNIwy9cT/wDmCY0Al1Ib4BK5gDgEPhzVs8Ls1fimMz7F9a5FD2ZxJLmlWIzfrBxBzsuHCOTYMNKE/wCj4ZgUtQAVmFGo8DG0wSmPut+SpvoFH5PZoHdAimWOLrdz5qDKBYQ+124IU6aPD4oSRTjarS6nNhZrHeyO1SAlnUl/OLLYHA2VEeqBcGheqGbQ1yBi+7lajRheSz7+KCU9RFZ+mHaFyy3z0S1YpN9gGpMQ/T7khmo28q8XjiU58D9ID1YNGEwahxOUUs15Iw4Swii/RWSQrLNUBgrZ2yHFXDVhB0XdxymjUgGypzZktTZEJLwv1NzRg5R+sg5XZi0qS1AHgG6WS1PbNq1BwwDUeG+qEBCJgSsN6WALfC/gWgo43sRlzXBAE3LPWvA+GWzU1i52jQ29tuQtZnlTuvgFUuaVlXdzh0mqfNGGBuUQY1pu1eE4FspxLcFhQnmeZ+EaUWnbC3xd4/wmMaCbK5eCQonCptgMjyiwxx6opGBW2JKESFKwJGFwWDfCMf0npz2rXA4d9VXBoEKuXWSpTAYg6QC5+0Zx/wCwC+ERjIb7V8m6VBSWWajWvxgTqWkGwmGMDCJ3eFlPe9oFstIrzObeOEIjBOAhguRrSqalmIIyrFkaw9iGFQ+Lqr5KMKlOrLSAJ31QVc45U0rxEHQ7xDxV+SJjc4QW+bEcZUkOzEgZxd0s3d2u6opGG7Qcq5r+EXceCHvImLfTSDDFQ7Q8rRZrU/gY4trK7eThFrHaiHBUGLnxMUNTp+0O4cqzHIQKPC12dSQtKUsxGLxyIitMx5ZuRtcLpWTp+EoIoQSlSiPnFMNLtwKaHlpBC3WlJWhCUDGpTAaNRyfKItjRucapEGudhvK+sk4Ba8QwsySMwpTQJsAdQfoiO3jghBJFsmTJpWvDgQklti9IvSMbspvKrNcbypTbevClC1JQkYiWDkuaPvCWxMDi5os4VhshIDDgIncFmIAGIhcwlj4Eu3lGhpyDJYGAigaHOylXiOyrlqVLPfJJcmvx1jYilLjuuvJWZWUK5WC6baqWpIqxLKD0NKFtC/wh00YlYfHos2eMbeMojLCp04JSiZMAcqTLbHhGbOD8jGdE3CyWN7SUNF15co4rhqzzZEq2WZcxIxB0TCCykLZaCwBBcdOmcXGt3YHK0RoGECRl46Feg7nT6QBK0QOF4regPbTQ3vGCeaNrDm/Wfahk1OEPziGuspWwVhSFpLtWJpTXQrVIW6hyhLjS4M3Oyp2a8FE5lo57BSjO6gjP4ohJI0zim0AuoqwcZC7YbZj16iOkG05RRjdlbhbiR0hJTFxVvY6x209U28K6XbXjrCHcUTu+8CoFKvKJY7a8H2ImkqdquXt6pHU/WNcvJNLTAoZQn/QcJKlVY6RHaI9lq5NjSvtJZ7uJPy1HKKnpVzuya8cg/wCFV25KpuuSqWezJGBQY0GmoMYMtSZHKlri0E3gojZJsuYHRXAogkaNSK74pWOoohKwigF02oBVGIVtHGFz27qSu12OwVjvO1FKSpJDNnDY4ml1KHyurlCrOioU7lWcWXu5AxSrtA3UVsvKUFSzVmyhETiHq01tNWGWAtahiD4AH0MPdbWA11UhwOFSbs/YIP1jzTA0f2pEn2hiwVlHo2i1h7cLRY7xKTEujBQAlqNWS3BRqc4S5lDCbGbOVusE9SQQhRxJcg7OfjFWdjXkNdwUTbae6r7wnKMpKypsRR/cDUnrFCOMNlLKur+BCfZI3JinTjORKPsqKkgKB9osQGbIRmsb2TnN6ZweitPl7QBwFFUTSZaFhbDCVlRf3mYZ6wQ75G3ySnYsOWS55aZgmEg1YBsi1T/EWJt7S0D3qWNZtN8oOF9rPUMJIxgpSDtudoutAZEM5pI5KO2yzzpqULlrBAndjQVSSAxbUO3mIKFoYNwWpowXZRm/rhUlKJiiqbMoCwplmQ/rxhjpCwZ6q+xoeaHRJt5WXAh8CsZOo0Jo3yixptS4nyVfVQADzUErWhQXLUUrSXSpJq41H8QDTRpeVa4tNtOR4L0Dh7iCVeErsZjS55BcMwWRmtO75kZjpWHbi1wK3NLqmyto8+H3CaFJZJBzb6RNbjhOraF4RfU5rXPSNFGLEjVhzgl7qWK2Wxxz/iFNjAKQXmwh9mnkrG5+Lw0hNDSU42uySpMqSMWKbOBKSB3WBwkKOeZzbSEEBwV/1I7O7zyt1l4RWlBmlQLOSEl6Dam1YMMa/ukrjpHAWrJNllqlKU4AqxxciagtSh8jFd8bWSbHc9FLdG97N4GPFLH43s1KbNWkC6LfV9FTjdRTBKWBKxtpQbnry1goNPudR4VxrDylebxBNc1cVYEAkvs4cDzjaHZbNhbhJfESbCJ3feWNJfMbetIydXo2M78fH0QmxyjFktikFExJyIeM+kcTiHAp3mWxfY4rPL7XcZEPXLXw2i4yTe3u5Ww1zXG0NvWXanSJaEd4OcRqOQ+8EA4ZKZuB4Q+1TMCgCQZgT3m2Jq3IkfAQ6bSTzRAsYSPEZ+XKx9Xq2RO2OdXXP5Som3kFpbIjIxhzejyx1VlRHqWvFnhcs16SpWMJSVYzm7Ab0itLpZnhu41Se2eJl0LXJk5S0gl2BZPSIEYaLb15QlzjW5Yb5lLSglLqFQ0WNO3vd7C50ZrcuXQtYlhUwAchoOcDM1rpCGJYwMrTakTJySJdWr1joYxvymgPcKCH3LZSVhKyQol8OrPWHagiu6MII73d5O3+hK0dtKxX9WvNLQoLyqVwbMJ7xw5NzJjWd6UiDbGViiIomeD0AUWptekV/wCrE/tUmFVI4TwjGJoY5JaraeMM/qgJ27V3ZhotMNyJ7FCUKkhalEArSQQHOvSKGsuV5fuwOAjjcBilrvK6kzzhIUxegGzV5RTgnkjy3lPLAcLsqxLCQhsCJLFJ1LPlzrDdpcS/qVLTQpV35JlNMTiKu0SD3i7GDgjeHNPFKJntdZQ1YUiQgJmsnDhOjEVV5xYdH39xF2Um8CiqLvtYTgKcLuHVqxLs0DKwncCjj/UCvQbkk2gzMfZgySkFSilgCmoUDqem8O0GlkYMDHn9ldOq7wvr4I1NsijMUrtzgwFpZwsDUu+Fxszxbc2+qttfQHdzaQL5kTF2ZMwzu1WpIOFkgJZsWFgMiDQkmkP00T3lzY22aVX0rN2UBdfl8efglWQpgx03ivKCHZFLzMRFYWGyTTjoSClQKSKEEF/CHnAtOYS1wd7F78idQPkRHOBZkL0jTuXnX9Q+BFFSrXZQTirMlir/ALkjfcejZbIHjPKz9Tprss+C8wm0cMxG/wAXiVl9VmsEs4woNStdhryHMsII8K3G3qvW+DbqRMQVzRiOLAMiyQHau6lf/GM8Oon2rfa3uj2L7iXtkzcUuZgQigQig6N5ZwyOdoNFQ+I8hLV7TzKlCYBgK8QIAZ6E4vhFshr22qx3MNIRduEupYcMGhVFU2RtEjr8SiV6X0sJwSJfaFbS2CSQHDgADMmCaMeCuHFAKcvgi3qBK5SErKmKe2QCE54qPSrNnSB7QXyj7EkXXVSnXKqQhOIBKqlWE4gzFmLVBhvab4XBVNVAWLl3S1TCQlJIOun+eUVdNo5dQdsY45PQe0rLk1UenG6T3DqfYE63DLXLVNkY2mBKSOvvDqHZuRjS1no9mmgYY8k3bvE9MdBzSb6I1j55pBJiqpvhzfv4vovuIrRNoVLCZaE1INegFCCfHPxjMvd3SvQANaNw5SXdWOdNmTzNMmWGGJy7Bu6kAjGddq1IePY6BhhgDS2yc1/PgvIekZ2ySnvUOP8AQ6oxagicgpllRUAVGapKU4QAcwncsKkmsHq9KJmVIBZ4659p6ePGFnQy7TuZdDknHyB58LtJ/azDieh1fePJv0wjcQRRC243OkAcDgpj4TtAxpQvMOSSc9oydSxrBvWpBQcGv5THewSl8dEqFOZMVHOIOFbmIA8kDlSTiwFIOIO75QovG3cCqjow5FJJwHEHGjCrtC45S21IO0K+yWuUO+wVNKmdmoOcdveBkoBI0m0xm+Ze6vKLw1kPirfaNS2LSKO1G8RvGS6Egqse6sN5qExwhsIcEHw+UNhths8pEj92ArLNYbOlOSiAdya/xESTzvdyoDGALRKSEgJRhCXd9uUA57nZdkqaHDVpVaikYlLY8oKMgnByi3Vm1TarxlqQSlRWomgEPD3g5U7mkIZLCS5IS6shsdoZ2rryoAsLBOvGUVFCpYGTnQfcw/bIWbmlJc8NdRTvwXw0Jv582WkShVAIqo6E/t+fTO7odETUsvuH8+SkPJ4T6iYcIfCUrDNlptV42yOiEOxaAixEIXLY4kpqcTEhqBzmcxXNn1jOdpzvIb16rVZqwGBzunT+P5QS4eGpUxIXMdZlzFBUtCipKKE4SsUWsEgqKSwIKdI1NM46dpDeT1WTqi3VPBdw3p7fwFa+JuFrP+HV2SEoXLQpQLbbq1JrQ7wrUs9YB7TnofzokGKNotgr8+q8VTKKZiukZ17mBLIpe4yZzoTr3R8niwQtxp4Q65ONZKp6rHOPZzknuk+zMByY5BXI56bAZItnHC5k251Hlbb+4Ps1qOOZJSpbZ1ST1Ukgnxhe54GEx0cMh/5B70iWjhKXInJAsa2JdkzVLBbLQhupH1hJ1L+CKKss0MXLTYTxwzdYFn7PCqUt5jGmJyaLf3ixZyNIiNu4Z5UyvLHYyMIfK4b7JM1c9U2YmVXCUpAU2WEJUT4UgTDXThGJtxx1SJ/VC2HCh5apal0ShWGg19gkZU8YtwG7HglakUB5pOtKuzSAKqIA5tsBD4+VmVklEOD+IkyJ4ExJLrQUlJyViwnENQxPRoY4XlNjkrunqv0HaJclImKCRiWk5nOmj5CKZLfBWmCQkBed/wBQJkqUiSmXLSFzgScI3GeVakjxid1MNJWrNCj5hE7sspsiEJEvGZqEl04sQUB+YAUqSQQc+TaGPS6PTtZAGE7SOeKJPtBB/PBeH1E7hqS8DcHAbcGwByMEEZ59vmsn4dKDjEu0y1JriFR5FNB1UYvvHat2OLSD0P8Av7JWnk7J3aMa5pHUfwRx5ElYbXbJlpdATMmg1KUywl9sWEkkcgRCGejYITuIAPiTfwvC0X+ldRM3aCT5AV8as/MLNaZaElKF/mzXSlFnljuA0JBwkeIRtnnFoE13cD+48/nmfgqg7xs94+A4Hl/ge8rk2cZxVjMqTKlgd1ARiLvTCmpVTNbNvvEcjQaZbj4m/qfsudGQAZaHkAPoOvmeEs8UWYt+JQnBLJCAHzAoFfuZmKtyObZnpTTf+o3J/d9j9vZSuaOQnunF8ff+fao3Da/z0BRcjaPJa0HsyQtqF5bIN2U22qcqYsIOQDg5sBGIMDcrEry9y7YyxKz74OHTKBkGA0dELD18UUuwGbKopIwEmvxEA69xYTjlG0lza8FQShgxBIJPnpAd7qll7dtBYCFejD7aldoFhuhcxaHUXBBGjjqdos6sNbJQ5Cdtc80q7RaykVqkPT9RYFvvEsiDjjn6JBaRyg6r+J/LRiOF1FWXw0aLw0IHfcoeS9oDeUSReCzZypZCcVE+P1ir2DO22tzXK5rHlmFZZ5k1dnxviQO6/kYh8cbZeKsqYmP2d5L6+IT2pQCyWZ/rF8aFuwOPKgilom2wtixO2sA2AXVJrWGka4F4bXeM4zJrpsstQBbOaoV7MHQfqVoKZmmjBpWjKTIA51le2X1b0WSSDmqgSge8dEgdPKkWj3jQU32bdx/PBEUqSooyNH6UH8xwRHwUplkQoEqD50NR5GkcVA8VTJSmXIJAZKUkgCm5yEccrhTQa6Kg2ftEJr7UoEUcVYuz10g2na4IKLmn2L8/3ugJmlIzAII2ajRisDmAh3Q18Ep7bAI8F6fdqnlIVoZaG/ti+DhabR3QvH+MZgF4LDZgQcotoVaTkp//AKbcYTxMRZZwVNSqktWaks9C/tJYdQ2oyqbgEcErj3XfFek2iTjWlgG1MA4FzuFpxv2NOVBHvqB1wj/zT54odP8A8Ya3wF+85+lKlpD2j3vPU17m4/8AtuPvQi/bVMTZZhM1LKBKphLBI5dOVTFfe7b42tSNke/Iql5vabotN6TBaQhRlS0lMtSmRj3WEsTUjkOekMYdrNpOTylapnaGm4A80tWe4J0+1KkBCkEH8wkey+XXFo0aGmj3Cuio7TupwpTvbgOdIVhSMagqsxJ7qaEhJ/dTPLnEuA2233KyNLdEL2vhta1WCTjGJeA0USMiQKioo0Zu5O21JzXCXJfDsy0L/E2lCcQW9mSo93CkjuEvkQCQFZ8qxraKOKSPvjHlz5HzFrK9NSFlNi/V58eY9p/PIiqYZZqmbZyo1SU4kqUaApUounPOufWNgjcLJDgOvFDzpeOc4sNAOYT0qwT5E8fNY72FqSCcU4p/WmWW86NBxSROPdYL8yikZKwW+QkeIBr44QBdsnKGBMy0zTrLQig8XUB/bDXuLT+lrT4/gH1RQxskb+5w8On1P0VFmsZqoFNnQgKStS1qMxZVmCkVb/ykEmJ31+rvewY+J/kppaHANFNJxVm69g/gDxQHhxBXaJhZKxhJShT9/DVhhLuNnrWFMe7eXk1fswPenytaIw1osj2/YjpaPWuT71pIUspZFnSxYMwCsNEJA90V3ww50sQjI4Z1J6+zxJ/1aU2KRz6b3n9AOnt6ADw+KTLqnGTOVKIFFFPezYGldY8T6QiaSS266exbbdww7n7pvs8tagtQIoGzz6RguLRQV1rN7SQVjvW0FEsAFLpY1JB5gbw2Bgc+/FLI2tsotZ7TglYgsOvUlg+wio+PfJRHCjNWOFGxI7iXJU5Upw3x5RMh7x9wXGIsaCeqvROQQO6TzhZa++VAZ5IoLkRUAkaUi92xPICT2RHDj8V08PJOrwbZayAEJgJ/cV8jheWK0c0yh3rJqiuEBH7lJXDKCGOFtohswBsBcInD9y+FyhCcCSAk+7pAucx7rcMo6eBQchNo4RlkvhQ+7Q4aogUgMbj1UJHBSJiglksTpoNTEsmJdQTomSOcGgr0OxW6TYpKJKJRGEFMtKQGAFSSdCTUnUmL41rWtpyuz6MM74OPuli3dvNmmaVgKySHJCB+0b8zCT6RxTWrOcx5dd8cfnj5p5uu14hLKwHVkRkSQXHUEHwaL0TxIwOHVHfFopaCEyyasATnDHIm1SxTrYFoKSoZb5uPnBcoN2L6KyRMQEpP6Rh8NPpAOkDOU2KN0htq8xtnBEqbPmT0zVATFKYNQVY/KKGs1FyEAeB+QS2xGPunojAkdjKSgF8CQl+QAH0ixGbaHK2w2ErWngyXa5qp5UxdstoTPqSwhtdEp5pxTtwPwcmz4pyjiVkgszCuI83y8DERAubvIUsNFMFstDNLRWYrL9o/Url8z4xYY1rW9o/9I+Z8B9/Ae5L1WpcD2UX6yP8A4jxP2HU+8jIZRlDCAVo01UHzcah3LjeFulj1Hec4B3W+D7D0PjePApWlkk0Y2bS5nQjJHtvnyIz0rFrDaLHInqUZ8pKkSwzTE65uyhRg3mYGSNsTAbGc2D0Fjn23fsCvaXUv1MpMdgNxRFZNEmj5VXtKndN7oUCgI7NCThl0ABSAGKRoNAOUVI5gTSuv2bqDrd91ZPudGMTU+04J5tk/R4vMmfHGWtOCusOd3hlJV5SJ0i0qM0lUmYTgCSQEuNR+untF9cnIixpad7RhXGvynO7r3lTEFSCAK91+8nMkHlQsduYivJFsfR4Vd0T7F/H5fgRO8rYgDsaYlggDkk18vhDJZTG3u4KqM04k7zxbfNBbfcvbpXZxNmS8ctZDKJD0ALe8AS7PEM1ckoLZK+AtVn6CGPvssZ8TSE3ZZptns6LPPtCkzkDD2ycTKAJABOYIAZxsXBjb0m98Yc5t+X3+HivKekCyKcxteWcURx7PKjfFeBBVVuu4jO1kYveAJJ6YlB+sXGPB/TF+fNVz3KMk9jy6/EhKfEVmlBPZyO1WR3lrOTcw1CTqVVMPdI5rf+SgPAfn2TYGtkfujs+Z/PugV2SAk6FeEkl+6hNBRvaJdny2ehgIi5x8B+fRP1IaWEDNVleicA3BNl2VarTgUtRdK0l8SCAQSWGpPwjyGpkkkkJkuxij0I5peu9HCOOINjAAOcdUicRcLWmdalT7KkYCwcnNSaGh0pCpNVEG7Hg+5V9S0doaRvh647XLLTgCk1ocjt0jF1ex4/4wbQRYPeK1z7knEKJl4j7uTDnCW7hQohTeFht/DVpndiVy0MhQKk03qWh8Ugi37byEckpeGjoEesl0lE4lMsJQQx5iKEjZXx0bJT45Gbu8cLf+D2TTpFbspvBSXMvDlNEyNMAqjYVwmjLKDyusKZmgQS4ripw3+ESowqVrG4iVGFQpQ3EQuwrrvWEzElxt5wcTqeE/T92QLVf0r8xJ0Y+dIfqBSvarvQAef2KGhMVQVl7UycPsJRxAkBYUKOwFCW8429BfZe8qK5Ru1p7tDQg0eLjuVLa2mvNBZagJYxZqSwSw71K0FfPeId0tczggea5b7V2EhOM1CQC2pbIb1ijNJZWrpYgweQQiwEpljGMJJKm2Ci4fz+MVNSHB9OwaCzppGPeXN4VFunDcOaMY0Ya7NptNjst4UuGZePGCWCVnEdqBgOZhU2n7WcAcUEtrHPeRSeUWpLBKMmy5Ro7dopP7EjLlCZJAJIAGKpYZnc7xR1ELn8H88vBIGnYCS0UTz5+1D5s3ACVFgN6fOM18b28gonRuOQkaZa5lonzNLOFAuFe2oJSMP/UM53yg55Q9rAOgriupP3UwSO0zJARTnuv3bWj7IvY7ShKwpZoKjr6eExuo5XaVzQ/JpfW3izsyCmUTKPNlFtUjQdWflrqwQOljLxgdPNXQ5pNA2fH85WuzXlZrYCgEEkewoMfL+ICnxOsik7IGEk37bkWWYLNIUSQrFOUcwW7iXbIOS3ntDhIZZA53ATd9Vf4Fvuu1zZqxaJigVoCxLcM+I4iTpnSK2tlDXBo9qz5NTseGjhN8+fM/DCdJOKahBwkg1UAQQQa1MFGQSCE51Gx05Q3hC/fxViTN7NK1kq7RyGCiXWHY4AaKZdMmfTfjtwBJrA48uPb7l5PVsbC5zQzcLOTxRyRea/8Adjw8pqsUlayBIKSACAmck4uaXdJHjoaRcEsobZd76Pz6rIOn0pk2sZnmtwz7LwR7/aEt8Qy8ZwETEodIMsoSkPiDqOBKRRLioJrnDo2gDc4g+d/Dm+qa2UuOwNcK4FAe04AH1QG77AVTUSwXMwKJ/ctSFdmOgcDxMWXlsbDJ4fS8pjCZXCIDJHzq16reQ7Gzos8s97CEA7ABirwz8o8PrNRue555JteygYIIh4AUFkkyEoSEpFEhhGWTZsqqTZtTSBtEUFGFMGIXYXxaOoLqCgoiBIC7ChSBoKV51KveY/veWUWzpG+PzWGNXITwVqRfaw3teUd6p5ovXHeB+Cv/ANYWRRCj4faB9V80frbj+0/BTN8q1lr8jHerjxCL1t39p+BVKr5UaYFP/wBTHerk8OC71sn9p+CrN6r/AEq/tMT6uT1C4aryPwURfawSShTDLu1jvVj4j4om6sXZB+CeL2mmbYkzgGUUJWAdC1R84fI220V6AHt4D5i/ukqXfCmFC5Lewo9NNYWNP0sLGErKu/kU9cIXhLZSO/2qCe2SfdDEOlLlwaPrk4jcbpxAwNHHN+aiGTeT4jp/COSELViJQlCakkqFAen+IF3krDD4j8KwWOzdmlSlhLI9k1cge9VmG1NHcuIrzyUKVvSRHdZ6rlgu9c2b2s4FJRWVLIyf31fu2Gmtco08Bve/4Jmo1I/62ceKTL2vOamaoplhalUWE0AWlSkkhnopOFQJehA0huvgjc1m51HPw/xlZEJ77rPh8Rj50Ch1rts9agRKUKeA8YrtdG1oZuC0WSMaOU+8O3FhsYSs4Zs381RGhV7I5gJYN1gu3MbhWf4Rw6kxz7wLHgh4tEyzTO+CC/gRyOsXmvZI22leiDItVFbP835pllX2hQB3o2XjCC6ish+ikYaSjxbfZtKvwsgVIJWp2AYOU83y84S/vZ4AQuY6FpN5S5+DnJQGFGYJGm1NIplkHO5ZTtOXnc5/KtlXcpwFEjUvtq0Mg0scsga13t9i71Qf3K6bJVaJiUSwalgwoBuw0/iNyZwa2m8LXiiEbcpptfD8myqFpQ4MpJZLOCcJS+9cz1jOkcduUUTjIdpSVfnDpQe1MzGqYrEe63tVfPnC4ibATntwSFbZLMpQdMwhIowDtCvScXZzXXIH8Lzssbt5O5OPCUwgGUpZU9UuNdRFbTP720hXNM87dpN19EqybOqwXlMlhRly7ScclQKcIXmtBq795wOYaPS6bUF0W1wsDoVm+kNEHSiRri09CPuOPuj0+0P3lS5SiKlYOA9SUqFedYuslbxZHlyFhT6OYd7Y11Zv9B+te+0H4ovNMyWmUcJKiMATNM1ajSgQFkKB1cNV6QJdA23F3wH+E2FmueQ0RfFxP/6+yL8P8PixpNonkrnFNAQkJlhvZQlACUlqEjw1fG1msdK3Yy69vK9VotC2Mlzq3HkgKm4by/GdtMc92ZgBfMBKTlmKk9WEZOtgdEWB3JF/NdNOJnHb+kYCIqsg/Uv+4xTtV9ij+DG6/wC4xG5RsU/wo/d/cY4uU7V0yRz844lTS4qzJ2PnEGlNBc7BOxiKC6gl6WtbUlCvP7RAYzkFVtzv7VqlqX+hI9dI7dXVGHO8FpBWc23iQUYJ6qwIJLUPQxNqV3sG0iAfJTSkuz7RJRUCvlWUFQ57xwbZXbbKKXvOT+HWBpKUQP8AqkH6jzi+SKA/Oi14mbD+ef8ACw8L2UTimaQDLGFTN7RIceWflAaWC327gfVZRjNkFVWQiTbF4CFdpMKVVqFLoX5PkDTyj0zndpCPJZbIzFO4jraeFyAQlJSGGQOVMuvjFQFXNvCA3xbk4SH7xcjqK/QxkvmBctyKB1X5fZX3tbRLaarCnQ4jVmNKGpf6xpsc8mgFlOjZySkK5FY+2Wffmkj5k+LmKfpqW3MZ1Az71VgjouPQlG7vsvazUoaijXoKmMeNm94CeQnRUtlO1MLeR+8akoFoRysVtCCME0ApJ1Dh+vunygIntac48wrWmldGdzTSW7fZZicSbOsJSQxcFbDl3SfMiHGZt0X/AJ7gtOTUtey3HI8KSvdfDdqlKNpnLDKah9rvU0cM53idRqInxuiiGK5PUjOFjNnne0iYDPQZr3o2CN/8Rhh4Q0s1uBIASHKiAANfVPONj0QO8+TwFfH/AErWkYDJZwnu4LoRZ0OPbUBiJ+XIRpOduNo5pC91dAqeKGMlQBYqYecJkIpP0bXF6VbquhVpBQFMiUcJWzklvZD0Dbl88tYXHH1V/UyCLnqoqsIs5MoVY1OpJr8op+knEyjPRYWoNvtb7kW85OQzbmWirpzcgyhh/WgH9SZSEzpVpVMoibKOAs/dPfw1rSr7paPQaF4dIQBkiketbUIJPBtH70/4isd4M4Iz+GfRqxdjomisyaw3cEtXZb5aQVywDNxqISpwQ6U1IIDDMPkcL8oieJ0h2XSPRTxwtLy2zms9fmiXEXFMtUvAlJqHGgB1zqo9A3OM6PR6gygbcfJaUvpHStiLt1kjjqgf9MJtLSmntIV4kKH/AORB/wDkDQHRu9vyr+Vk6FxLCE8pUNxHnLHirwtT7UbjzidwUqPaRFhcuYhHYXZUcYiMLrUMY9GBsLrQgSVAN3K5FvOKwceErYVYmScjhO3w+8TZPNLgwqwyTTKnOmn1gwVO0q9MtWw9ff5wdknAU7Sups6z0prprEjcen+l2wqXYq5+YgrK7aQpGUaMfjHeFKaIU5pKu6A5UkpHUqc+DBvCHF5cdo64+atnUEiq6H6Ui9iLCYhBZMl0lRyUvCFKV0TibqDtGrGwMaGN6IAKC88mThLtPaJUtSpeGaZXvplk1Usn2ThZRGYxtyNh+oIG2/glthBNkJrn8TzFWhKMCiiWTiWGCSSnIPVbA5ijgiKL9XtwT8EwiNp4RGTY0zMKge77WIUOILxAjPmC8dHG11OHH3B/LVw6m2mvwVX+kC4vsU6ctgCQ/cGQAAGJROjksN2OkasEjGBZksbnFDLldEpIyqQTzxEP8GjD9Jv3al3u+gQsBaKTHcNqSia63AwsDoCd4Rp3Na6yUZBPRNQUFBwQRuDF40RhDXVD7VMCS2hhDhRU89VjtFmXNIlgtJzmUqpiGlh9Dq2lIUWud3aoKDTitF7rQmWcakpHMgZfOG7aoJjA55pv8pXT08f4im5uaCiiMKu7LelNtlhQp7NdCr2T1dvOPQ6SIR6UFvXJ/j3K1Cwljk43qtSEulRBcbZdTSAkJGQnadrXmiEsWxK7WvB2xlor7ABUWoQFP3dah4ounuTaVZj1DYXlgbfvTVYkJlS0y5SQhCQwA+u55xZExqgqb7e/c82Sla95h7ZbjQGg6j6RS1z3ODSfP+UnUM2kEdVVKf0BFAJChel2S56UKmJJMpWMdXBrvUCNf0TMWymP+4fMJOqG4B55CLTpRVLcZtUDUatzjdaadRSHAubYXkN+TDJvBC1j8hZTLXTupSaoB5gAqP8A6EPnw5pHJBVXStD2OaRQB+3+k3XzYkS0HCgM2adYiF1ldqWU04UP6cKAlzwBXtB5YafWMf8A8gJ7SPwo/VO9Hn/jKcQqmRjAvyWgolfL4RF30XLng0QuUiW38oi1KrWoehHGlyhjG58oXYUYWRKK0+Xr0Ir7LOFN9Vok0LBvXowyNpBAAU2OiuTL2Fev3h4YRwFy6UHY+Y9bxO00hK+SOQHrOIqlyl2fQ829PBbAeVy4qWSPdrl5dYjssYXLfctnAW5GSaeNIu6OOnknoETQrrZYppkzJUlQlleMiYakFaip2yNTltF47uAFYG3qlq3iRIWqRJTjnrS0+YQ/dLuZiz7S1aJq2wAAivM7Y2xyoe+gs/ZkAAJAAyH0jMIPUKqUe4aUT2iCO6MJzyJd25fxGhoSTuaeEyMkI3a1dxVKCL27wTgPFINnFVpTopRGeRJI/jwjM1rd0m7xA+WP4SJGFrqC1KC26+hrFWigymLhcnAQdFfQfeNHRnukKzGTsQ/jFSkoJQpSS4YpJBzG0FLyr8bGujNhL1llLnXiZc+0Wgyly8ctCZykJxJIC0kJIcVCvGFxP3MpVtLt2E0CR4pvt1hly5Cky0JSGNAG89/GGPAAVqBxc8Wlawz1GWinuivTP5RQfe8gBZc9iRw80F4ltipcyUpLJNXpsUs+tKxe0UrmMd9E/R5dXsTtxZfK0ymQAVqwpSa5qIDhiCM94mTVm6pX4YAxpkJwOiEyppSxCfZyP19bxmF5u+qx+2cXb+qcLutImJxDaNOJ4cLV0kEBw6pdv3/nTzSoeRBhWoyz3/YodUO40rKD57PFGlSvwV6JjpbQ0z+XrSLGlkMczHeYQv7zCCttzzCUZ5R6yUUVSgdbUuW65021NsszAKWlCkHaYkrwnzIHQmKfpGQx9jJ4E/DCjSAGSRoHgfqgVw3iqfYRjquWcBOpwgM+xDseYi+0U4UeV0veYfJbP6dOJtoSMiEHxBI+pij6fbccZ8z9B/CV6Ld+oJ5JOdY8xnkrXtc2jqK610CsTVlSoqU0RwuVCpwFHPKAJrChU/iPTQvf+UuQ5E00cqyNGPNoVRA5S7PVbJbs5NHrTKG0ebUhWgEHM5+R0HSJawg5KkqxMzc9PWsTwMlRamJmecHeOq5Q/EjKrmtBAiQHCi18Z7u2KlKgVyy3/wAxxdfC60TuLvKUH93XZx68Yv6HJI8kcfKp4gvCcFCz2UvOWHVMUHRJRqopGZzYaxbc+nbR71aDcWlGXd4kzFnEToVK7ylEYiVLV+okmiaJoPdihq3WQOFX1F2FYZpZ8TsHqNM/AmkVM+Kr5W65rYqXMCnOBTAuKVy8HrSG6Z7o32Tgo4yQ6zwndYcZCor9Y2VbXm02aEWiagUZVf3Vz6sziKetb3WlK1HAIRG7AZq0IKgAcy2jYjnyinEzc4NKSwOcaTTdaUJUcAwpOTkkltTs+0aMYYD3QtHsdjPNDOMUvKPJST5KEDKrEX6HexLc+eUzJE2n5U1OX6V/lqHkp/8AyIpwGnV4rO0r+/XjhOd6K/LMWpHd1aenHfS1ZimXd5mqAJJwgt7Pe3373wh+jpr93j9lSkbvkefNIV+WvEEp0TiZy/tEHyizqQ0uLx1XaePs8JnlW3tpVkUT7IOLrLBHzYxiSYJWhq37dOfNEu2GqR5nc84VwsC0Y4atT4xSjGLGmdVhXdMdzSPBZuIZqRNlOQ5xfIH6Qyeth9ydqv8ApBPis4WH+/qsUt2VnWrEzQ9Gcc8tX8os6KIzTNDemSgkkDWlQsU/AlQzGhDvXrn9o9ZOs+A0KSdxDfU2RNmCSpitAClAVSHOR93rDRHC5jHTC6OB5/dILniVwYeatL/Cl5BJnSyr2mWBzHteNR5Ql8jRIT0V3aTHXVHeEryTLtK8asKVINdHdLc3zit6YqbTAtHBGfcbVPSf8EhDzSbv9wWYn/lDDePM9hIeGrQGrg/uU1cR2enffeJ9XkP7Vx10H9yzTuKZD0UovsDEery+HzQHXw3grJM4nSWwpnK6D5etY71Z4ySPijGqaeAfgqpl7Tj7EiY25UB89Ijsm9Xj6ou2feGFXJtlpb/jT/d94jazxR7pPBbhagMzTJnY1GQ5mK4LW9EW5cNqTkVF2J69NNIi2uyFBf4r6XOQoM55Zhuup+8dbThRuHCmEJVXEschr/H2hhAQ4KkEpwggnkSWfIV0iDtJU4pW4aO689x5Z9fKI2jkWuUVKDCrAE0zo3Lz8TBGgoW2554TOTXMEeeXxHxh+lka2QeeEyMjcAtl4zShJly1S5a5pAK1KrzWX9ogZJyyyEXi4DAWgRWSg972ZMtaUoUcKUgCru7uSfeUSSSTm5MVtTW7lU5iLBQ1SD3QFAFtafTk/hFUsSfYuSpi83FSfezp0+URRvlECU8XNbzNlDF7Y7qiMnAz+RjYhlL2AnlWYzYS5f8AYky5/afrBdL6iuLnQeZ5wnVOIYB5rpz3QtfCEwKnLLOlAJxZsXAoGqSCRC9HRffgkxncaCLXopEgdoJicNaFQBB5A59BWHygM7zTYWpHJuFSCvPp8Um3tfKrQtKAMMoEFSjQqYuEpHMtWKL9RdrtRqYo49rDZKCcT3kmXJKRVa3Ab3cq+tYLTM3HceiztO0ueCOibL4v1MqQla2ClpSySW7xAp5wZcXGgtzuxNMjjQCyWa/rJ+C/DzVhiCD3VEKJ99JSO6X8mi4I3iMFvXoVkRalkji52LvI9q8qvFZQcIV2gFAUv8Qz+tMoa4GqKhuri3lt1XjhGLgvdMtLTMVCcISHZ2d36BhFOXTufwkaz0nG4CNuQPBFP90Sn/8A6cwyYX6g++fz4LP9cZ4H5Jt4JtgnoXMSFBjhr0cs3hHCExcrX9GvEjXPHsQPjW3rlWlCwx7qgEnqlyerQcLO13NPkmemJuxhYQgKeIZ9e8A+jCLA0cY5XlTrpuh+SZeE5nay1KmTXWSQlLuQkZnCK7xpaKNkWWjn7f5Toi+Vm55RK0yZiUUUkDX0RpF13ecjosbylq4rF2l4EKqjCvGUnJCRiqTnVIHjBa1rTpqPiEvRjfPtORnhLfFISVdvJQJaVggBIpmUkjOhZ/GMoSMa90R/OLHxW1JC7YJAPcPCzR+FI5wVcSjKM6ck99sAwj2RqXNHJ8hzEUdXrAwCJhGLNqv2Ae7e8e5E7Rw4gn2kIBzcknTan+IpjWEHJVd2hjPkpyrusUuq5qSRT2nr0iTqJXE0h9X0jMuIv2q826wSx3Sij5Jc50q0A9kz+bTBNpI/018FmmcTSU0ShRpsKU6wI0kp5QO9IxDhVHiqV+hZ10GXjE+oPPLl39Sj8Cq/90y9leQ/mJ/p8v8Aeo/qDPA/JEzKBJzzr4AtXo3kYzbV0tvhXoRhKWUSKuCHd2JHw8KRxcOimirlBJo5c0FRnqc9X+EQCBhcaOFerItowLdTl0rT7wZcLsKSDSl3X5HIfD5H4wsubailGckanQDNzny5/OCa7oFzmhdDPh1DnPdh5ZjXeGsBfjlcGWaAV1nkgFMw4mChhIGZevhmHizDpnB252AmxwHdZwhnFVqBnyphcy0YlKYZDCQ/mYaInPkcQQLFC/NaeocDp9oyVSJ8taAtGJSVYal6kHr1r/FKhaA7aTlYdWLAVWNxiKCzkDIZnfFkS/p4kEG8qKJ6KkuWIcOdDnq+fyjs3yuAPNI9wepeJUtQUEKQS+Ju8DphIIJD15CLWmcLIB56K5pNwcQQlu3ylifOEkOAtiuYtSy4SXDqJJ9rJ9YCV7SLeTaP0pu3tawCgPmU08AzVyhPRMSGOApYEUBVid+ZTlvyizpHsaCG2eOUjSMfuIdjwW/jPs1yCJbpmqcIJyDByddBDpXxBu6lcnEwhcLwUgG4Jqmx2gkBvZSWGVBRvQpFLt428MWN6u88uTZZuG7NLlIUuWFqDnEslzVwVB2PjDXPO2yvQ6CHs2Bjf8pWvSdLtMxU6a3Zp7ssVLse8unRhyfcRX3vae7yq/pLUsf/AMQ4CG3jZLOpPcmFCnoApg2rpfIb82ixFqZW8tsLNikZGKFKmyzpMoYWxlIHfwly7EnlU/CBe2WU2TVqtI9m4mlJd7mYpSZMtlEnJJLZgUHJvKCGnaCC9yU+Z7h3WoXaLLNKiF93WoZ2bl0i4HRNAISdj3YIXo/9M5BRZZgJB/NNR/1TFeR4cbC9F6KbUPvP2S/fVlRarQta5jBBKcIDuAwzelT5GEsldGMDlI9LFsswZf6VUu67LLLKVMNA1DqHo1P8wYl1LzYoLGfDAzDrWdK7HLIZMxTak/GGObqXYuvYktk04NhpKdeCbfJtfayyguGUMR0NKN0B8YOETMw5x+JW36PnilBG3jxAPK+vdEuxkTES64wFAEuUmhHkT5wbXuP6nceOVc1z26eLexvUYGOUlcR3euVZ5YUhkSjgUoVoFHCWGqgxbctmIiVpdNjqrMbgIQfJZbDbbXaJCVJK8I7rDIMQkUHh4F46eLTxSFrgL815iZuodISCSD912ZdVpUopUFKNcz6eFN1OmbwK9yQ7TzuwVenhyY1VIDgmr5+AjvXYScX+f7QjRSdaWVV0lLFS0s7OHNQ1KDOuXKGtkactaUox0e8R7rK5Luxaj3QSN2+NY508bf1mlDYXvsNCvkcOT1FKWKXOZ6E6evhAP1MQGDasR6WYmi2vNaTwhP8A1J9eEVv6lH5p/wDTX+ITQhQz71KjL5N0MZBeTyFq31V0tufU11+cEwjlcu4ElVCRh0IyppTM/TlEuDHKOq0hKQQylfPPdvHbKOLaOLRWFYJaBkTStal3c83g9gtdYUkygou9Oefny+sFsB6rsHKkJT5LGXr5DyiBGKwVN5X0qXT2nB26/SDG+ucKdy+nyUZ0cahPn8DAEV1UF2FHsEYcIZIALEaPm1PTQOzNfn+V1il9aJEtqlm28C3+YkkD88lJpREtABZ235ZfXSIJXAhW2KYiWp3dTEO9CS2XrXlDIJAx9+1MY8NNlDfwqUqmFCn7RRXU5KLAsBpQZxMuojcBfT/fiimlEhtW2ZakkqSoAuKOedDmDm21YXHLRtvP5+eCQPJXWwqmiplgCgzo7PQlk5aBmhkuqL2i0bnveKJVFlsKsacc0YXBISmhbMF3Z+XOAikj304YXMYQ7JWzi15kvCgjDmsBQCinYdX8njQc4OoghXHakNYQ39RXnquFSo5kHk55nUbj7QLNft6fRYh0YKjK4TUHdbaMEg/EmrN6aD/qDD0UjRi+U3cJf09SsiZPWtSBQI9kLOrtUJDNm5rlDYj2veqguMDW45XpFlsMuUnDLQlCRokAD4Q7jhFSrt1hlzUlMxCVpOYUAR5GBLlBZaGXZccmzoVLlgoQokgAvVWdVZCC2Nfkq1pNR2QDF5tevBUyTNJMxeFa1YVBiWOWIpUwqeXhHTydiP0gj2qjLpi+QvLsklRl8Nqxh5sxQofCgPvu/wBtopHWtrACEaHOXH896ts3CqRVSlZUcjPmAX5fWAPpB/iFLfR0Y5TJcNlTInJKQlIqFNrib4UFIiGdxkFuwr+mhYx2BVrRxMkmYnCzklnydjFyfMbs1x9Vc1LSYhSXr9tUpJWmcgqxoRgKSqhwsrIjEHBD8ucWhukja9hr8+qXCW1te2/JCLku2d2ailapIWrEAU5hkgGpcDCAG6HrR180Qe2xeDn89qramB+De20bs13frnTFZhqJepYc9PJtYoiVt3SR2N4Lj9Ff/pkhwkK7zKbEvU1/kiOMryBX5+fVR2EV19SuzJ0hPcK5YIyqKEvUjdznANimdwDVUpc6Fpqwsq73s6S/apLZj6c8/hHepS4IB/PehGphH7lQniGTUmYaZADNwPCm0T6hMSLBXDWRDNqI4ikfqX5CO/psvio9eh8SihU5riFM/wDOgiiQbyrxC1ITR8wK8jXOmsPaBVrtqmEZl2I3GXkdnpBiqUFqslJIbJqaVyFK+BhgtRtV3ZsK12LZ8uTxNAc/FTQUxIJ08NM+nKCERXbV8UkD2Qa1+MC4FvRRS4oLqAlLa13zyHpoh242FxtSXjywj1u4jiX3QXELhCs2bxArtTLWIp12uUMBOQYPp5Pn6aBDDyuUSH0pkCfp4GvSO7zlFL5CRlhqBSm9NesdVnP50XL4oq+HkNPWZiCyjkLlFEthkA9coENoZXUpdkDn5Nnrr0yguzBXLokAj4N69eUcIdwtcVBVnSKsDv45DkM894IwVn8yu4VMyzpBBAzJPR+nQZ7RBYLsLuqzfhu8wcYiwf6fD0Y4tvAUVS9HsskIQlIySAB4RuxgBoCUrsEM2GrU0qlxXcopY7UlwYEOpA5qRrTKGNScSSUnJStKNny05RkEHcbKe1u4Ar78KGFWNKA012hey6CkspQWE0DkuaB655Cj1J0r8IPsS5wDcqKQ2+Ez5KFTeyVLCMLqKkqOdcIC8+Z8WjZ03ouMPBkNnwHF+fVFs2jd0CUl8TqRPQ0+dOkkjH2oqku5wuo5UyLVjVnhDoiCADRqvulnVNbdOJB6FMtm4xQhJwIKyQwJFRtU5gZtuYw4dPLGKNEea5mv2Cgg1qv1SioBU1iaDEkM5cigJc501Jg+wJy6vgVUn1bpCSSfkoyULVXDMU+WJRUH8TnQx20N4oeyglUSbon2qyXcUxbFiHDZ4d265s/0iXasNsUuGjJ5H58FqkcLLILgdWffKurbQh+vd0H580TdAFYjhbN6nTTLl1+cLPpKXwRj0e3qrRw1KFcStNUgfEOSdo71+U9MIxooxlXHh2UdT/cn+ID12byRepxFGLNbXGVQ2m+m8Ve0rhXQ7C2IvEOQlI3+Ou3+YZ6wM0FPaL6ZbnLUL5UYH7QB1FmqXbrVn4oq0Nchr9hEdqST8lFlcVNVowGReIcZOnHC5WJWf1NrkNM2g27qNldx1XxtgrhDM7+GfjBPcWjilAcCpIm5aD6NTSIaceAUWvu1U2mRcitXamo3gs1RPvXKtE2hdXgdyf5jtpJ5Q8BWKnKqx0+PPwjnbuhU2om0N7zas2Q9fWAJI6rg5QTaSxJLEbmu7/Mxx3+K4OFLhvIDNQLjy0+MGHPJ/wAIDIB1X0q8qg0L7abv4Qxol6hd2oUEXskk5UcZdIKnXnlCJxyoTL6QAWQSAHdjyOutXiKNYCg6geCim/kFvylnwOr6ZawwEVlR6yD+0qtd5g17BWFqaeDeXmIgtYSLKgT5/SVBFvYhXYrDF6FsiDkWeIDGE2Ci7U/2r0qWpwCNY0mmxalSxQe81SlVrMJcV1LDbFsIo6iUNC6kn2y7py5pUnAE4gRWtGoW1p8IBkQc0E9UQa/CwzbqmvWYnlm/ovAOYxvTlB2b/FSVcRIrMoQ5ADDpzG8MEm2qCIR+aHf7NkpViBSCWAwjCwzUA2+2UM9ceMj8KEwWcu5URwfJ1U77UGepGpz28qy7WyHhL9UYOqnI4ZlBR7/vE0psTr184j1l+38/PFcNK27v8wtdnuWVLYgh2YuoNm7s1C42GkKMsjhlMEQatkqxIGRR5j+KMw8oX3yO8jDAOFalT17R8xp6EBRcPz8/0pF9CuKkksMXqlWyoPrEFmeUVHhUnEXIYFyHpo7nP1WJ2u4JtRTjlVzpS2c4c8z0zMC6NxNlSAQF0Yt//iP5jmxmv9I6Q2y2gswq+2gZvlFajwEAJIVyJ5dgioeuQr844E0FGeKWtMlnGGmb5h/4hha43YUixilbKEwjkzszZM3TpBNZIR+dFFOXZk/AC6gCSWH8dNocxpo3hQTXKyzL0QCR2lQz119GJEbroWUoyAdVGZfaQFBzyOvTlD26SZ1hLdqWBYLTxGSCAHTXSp3J2hnqUnB4SHa4US3hUzuIpgAIlsM/Z21p0jvUxwThQdY+r2qEq+bTMIwu1WZNH8c/tA9ixpy5Q2XUO6LQU2tZSCoDGWchmPPyjt0Ix90RZqHfu+S2ybqnEuuZRmbzD+q0iDK1vATmaZ/L3K5XD4BSpa1a03cDnkKnxju1LW5XHRssGytlluxPdTgYAvnsQa8vvCmSyE0RhWGwt48FqVYZeiKjPxHxgnPOOUXZt8F8LJhJwgD6l6dGEA8PPB4U9nXAU+xIfE2Et18f45wNOOSu20oizMCQA7lVDWh+0QQ6r+67YFSVAUBBBNB4aetISS5oJH4VGLwvpqEpALk4vHNh8oFziACOv59F1AI9ct6gBMtZb9JNH5cou6fXNbTHKSxG+2G4i92za5Q0qZ1oA1ipPq2MFkqQ1JvFfEeAFEoFcw6APh/cpvgIyoydXIC87WD50lTvc1tMFn6JNl35bSnJWT0TuM+VCPTxvsGmAy75qgH6wjj5Kw2+25YXJNHTr9ftyiGnSnquJ1nCmk24gBSjvpqNW15c4AyaSzQs+9SG60jJUP8ATrSUjFNbMgVNfXyMSdVp+jUHq2pwHPVku4p4H/KpwQaKIGbEv6pAu1TOjU1uklHLvzqtAuEkD8wtzPV6av3c/wBMCNWA0FMGldjP5n/Crl8Ohu8ur03NP5/+sEdc2v0oWaLGSrpfDjUUol9AfD14QJ1rxwBaMaIVRK2y7iSBQEktmeefPX4QHrD3eCc3TNHC1SbHgFC/xHxhT3A8pwFYCjLlFJOmfTOgHhFcEA3+WjbdLNOlTFMcmIGWfNtj9ExOOi7JVKp8wFgU05x29gxX1UWfFLn+rBJxBObv4Z9IuN0p4NJLpNuVZ/uAk91AGTk8n8oNugGCSgGoJNAKmdxJNKikMM9IsjRxtpIdqn2QFyVek5fdxsMQypr94PsomftQCeSTF8rTKs8xTd72nqScyWJ6wt08bP2pgheao8ohZuH8ZWMTMzncu0QdZ4BT6p0JWmy3BLCzjGJ3DCgannnCH6t4IaE5mlYCSVus9ySkgqKd3bpEesO28qRpmDNLVZbIClO2znSg5c2hVuc0G0xrBS5NnBJoD3SzaZ1MJkl2GlNeCn+IfIUFfl/Md225u4BSpotJIS+qmES15LbXWuy5qziLh6MSND9Y4udTipAINKc8KyxUYE0gSH8XwiOMqH4g4sI1B6OGrzd4HtHA0FF9FA2hSWJJP8D6/eIe5zKJK7cqfxKikHQBufptYDtH7bXDvC1oUtTsFcy+2ecNLnbvmoIN0sonBSkhqmgL5OIFsoe6qS6BKslrrhyZmbcjPnBkjdXHsTNtK6bPNXqGB5jLbq8FJVUfL7fyo3ZXAp0hQKgMs3qHeFOha4X7lIcDlWYycVciMz+0D5l450DTY8P4pdZVKpCSUliHB+TmuujQQhZ04XGjS7idhookZOcjQ1ycCObXA62uulLFhLFi5AcjfL6+cE5xbg54+a7cQpyq0YPQcstf4iWDoutcAxE7jP4Fvn5xIG411UWeV8mQGzJffyA6CD7MBD0XCzZVc18x9YExisLg4UvgkJNOvgX/AIhJFUBwB9UYUlpLqdmSk0HrYfGDOCfzlSs4tSmTzp5KCX6uXgGk7b8VNqUqcyObM/lX5xwcaPvUAqBJDl6hz84U4EOJtEDyVCY5T1HxI02/xAMNgn88ERCgmwpIchJfVosiKwu2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Дмитрий\Desktop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762250" cy="1657350"/>
          </a:xfrm>
          <a:prstGeom prst="rect">
            <a:avLst/>
          </a:prstGeom>
          <a:noFill/>
        </p:spPr>
      </p:pic>
      <p:pic>
        <p:nvPicPr>
          <p:cNvPr id="24583" name="Picture 7" descr="http://sanatate.md/data/pic/news/0054/5445/3_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181622" cy="21816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26064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Алиса  на прогулке познакомилась с Соней, хотя Соня была неприветливой, Алиса пригласила её и братьев на обед.</a:t>
            </a:r>
          </a:p>
          <a:p>
            <a:r>
              <a:rPr lang="ru-RU" dirty="0" smtClean="0"/>
              <a:t>Бабушка постаралась. Она приготовила простую, но очень вкусную и полезную пищу.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85293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ели с удовольствием. После обеда все пошли гулять. Соня оказалась интересной собеседницей. Она много читала и могла рассказывать удивительные вещи. На улице к ним присоединились и Алисины подружки.</a:t>
            </a:r>
          </a:p>
          <a:p>
            <a:r>
              <a:rPr lang="ru-RU" dirty="0" smtClean="0"/>
              <a:t>Дети подружились.</a:t>
            </a:r>
          </a:p>
          <a:p>
            <a:r>
              <a:rPr lang="ru-RU" dirty="0" smtClean="0"/>
              <a:t>Каждый день Алиса приводила домой гостей, а бабушка кормила их кашами, овощами, щами…</a:t>
            </a:r>
          </a:p>
        </p:txBody>
      </p:sp>
      <p:pic>
        <p:nvPicPr>
          <p:cNvPr id="10" name="Picture 8" descr="девочка, портрет, настро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333750" cy="20955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458112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конце лета  Соня и  её братья бегали и прыгали быстрее всех! Они стали весёлыми и общительными детьми. </a:t>
            </a:r>
          </a:p>
          <a:p>
            <a:r>
              <a:rPr lang="ru-RU" dirty="0" smtClean="0"/>
              <a:t>Та девочка, на скамейке с большим бутербродом, осталась в прошлом. </a:t>
            </a:r>
          </a:p>
          <a:p>
            <a:r>
              <a:rPr lang="ru-RU" dirty="0" smtClean="0"/>
              <a:t>Соня превратилась в красавицу.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SdaEbDDDkPWeZ7upjZttlgduqjQUpB07FF-sb5ASopWf0fCnU6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790056" cy="2441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40466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Соня была благодарна Алисе за то, что она научила её дружить, научила  играть в замечательные игры,  за то, что теперь ей не придется сидеть одной на скамейке и переживать своё одиночество с булками и пирогами. А самое главное, что теперь Соня знала, как правильно питаться. Ведь всем девочкам (да и мальчикам) хочется быть красивыми, здоровыми и весёлыми!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27089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Это можно есть, но в очень маленьких  количествах и редко.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785" y="2132857"/>
            <a:ext cx="82004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теперь знает Соня и её братья о еде?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66" name="Picture 14" descr="http://www.rutravi.ru/uploads/f1/s/23/31/image/347/897/medium_49737752_vkusnaya_zdorovaya_pis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919186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7089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Monotype Corsiva" pitchFamily="66" charset="0"/>
              </a:rPr>
              <a:t>От такой еды будет только польза,  но нельзя забывать  об умеренности</a:t>
            </a:r>
            <a:r>
              <a:rPr lang="ru-RU" b="1" dirty="0" smtClean="0">
                <a:solidFill>
                  <a:srgbClr val="008000"/>
                </a:solidFill>
              </a:rPr>
              <a:t>!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QQqqul4QLMQ7KwS9GDUEdYts7hQHaRUAvdNwQIoBOotoNs1N6U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45374" cy="2880320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QSERQUExQWFRUWFxgVFxUXGBYYFxgYGBgXGBcUGBgYHCYfGBkkGhUXHy8gIycpLC0sFx4xNTAqNSYrLCkBCQoKDgwOGg8PGiwkHx8sLCwqLCwpLCwsLCosLCwsLCwpLCwsLCwsLCksLCwsLCksLCwsLCwsLCwsLCwsLCwsLP/AABEIAMABBwMBIgACEQEDEQH/xAAcAAABBQEBAQAAAAAAAAAAAAAFAAEDBAYCBwj/xAA/EAABAwIEBAMGBAUDBAIDAAABAgMRACEEBRIxBkFRYRMicQcygZGhsULB0fAUI1Ji4RUzckOCssKi8RZTkv/EABoBAAIDAQEAAAAAAAAAAAAAAAIDAAEEBQb/xAAsEQACAgEEAQMCBgMBAAAAAAAAAQIRAwQSITFBEyJRFGEFMkJxkaFSgeEj/9oADAMBAAIRAxEAPwDxOkaVKjLGpUqeoQanpqVQgqVKlUIKlSpVCCpUqVQg9NT01QsVKlSqEFSpwK6cZKdxFQhxSollvDuIxAlpla0j8QHl+ZtRZr2cYwgqUhCAN9awn4ztFLeSK7Yaxyl0jL0q1+D9na3DCXmzf4qAHmUgTcfLrapl+zF0WLgkhRACVEWiATYAmTv0oHqMadNhrT5GroxVKte/7M8SlIUCFdQAqRvawM8vn8ao4rgXEoMaQo3Iggbb+9FWs2N+QXhyLwZ40qI4jh7EIuplcdQJHzE1TXhFgSUKA6kGPnTFJPpgOLXaIqaKenogTnTS009KqINppaaelUINopU9PUIKlSpVZBqempVCCpUqeoQanpU1QgqU0qeoQalR7h/grFYwamWiUTpK48s845qieVeg5Z7JWkJUFla3AYK1JhvlJbTPmtI1KJEjblSp5Yw7GQxufR5XgMrdeJDTalkCTpEx+5o/hfZ1iFai5paCRuozO3TYX3Nq9jZyPw7JhIH4UgAD4CwrlGDQ6iFaim40qBGxI2ta0/WsEtZNvhUjfHSQS5dnnWD9k406nHlqA3DSAfhJVv8ADajmWey3AgguuObgeYpAvYAW3n/Fa/L8qbaSUtjSCSoi91HdRnntc9KhzwoS0oqShURGtClp1EwklKfNvzG1JefLJ9jPRxpdFhn2f5fhhqZYhQGrxVFS1IIE6wFEwRuO4ocOGWWsOhaG4VoS4EhSVK1RIu4n3iDcn6b0RObNMKQkOEOOt6W2SqUpSiZUlO8m9ydhVLUtxRkmOdBLJNPlvkmLEuyPFKOoaECdBhaohJ1DyeW/U2tYVx/EeZSSUnYhMyrTsVEHlM7V2+sCwvVKRq1ECYgHnHMT0tQbkalH4LGHwwRquVSSZVeJ/CLe72rlLocTKFqCSZlJH4Tt5htaD2qEv/CuBiPWpuT5Ze0OtZmUpjSmepn8oNSYrM0qTGi/M/uay5zBWlRDapSYAlI1beYGdvXpUuIzIJKQqYJiQJjuegtvQ0DsRPifDJCClQ1zdIMCL3Un3Z+tUswy5siChC4N0wDaNkg7cvlV5AlIUDIPMXrpJjpVqVdBV8mcxnAzLyQoI0LUJ0zcGJKYSYJ3rPYvgEHUUKW2QT5HEmbXgRJIjmJr0hTqSIUAbz3BiJB3Bg1D4TaGglKCrQCUgQVTv5Sed/rTo6iceEzPLBCXaPK8TwDik7BKvRQHymg2Jyt1v321AdYMfMWr2hWJV4dkHVAgQmb9QbWm/pVUsQnSoCwuUiBbeE8usU1a2a7SYp6OD6dHi9NXquKybDvWWhJOkKlI0OBKvdMj8+lYzOOEFtJK0ErTJ8seYJ/qMWI9K1Y9XCbp8My5dJOHK5Rnaemp62GQVI0qVQg1KnpqhBU9NSqEHpqVPUIKvVfZn7HVYkJxOMSUs2KGzZTg/qVzCDy2n03G+xngUY/FKddTLGH0kpOy3CZQjuLEkdIHOvoTF4Z13D6TpaWoQrSSoAdAqBNo5UrJJxi2lYUabpjYN5gp8LDlshIA0o0whPIQLAW+lCMbjGg4ptKgpaILn9pUJA9Yv8qs5Hw43gQtQUpS1xqUo7xsO1CMyxEqKhuefWsOadRt9mzDBOftdohfxMVU8UmosUhRSrSoJUQYMTB6wd/Su2EG03Mb9TzMcq5kptnSSSOws8v32qBzK0OLDhb1LTEG5jTJG1rSd6N4DAAnze7251cxGKS15UjcG3QdT3P60yKajuboRPLzSR5YMjKcYXXNXiC8k7DZKR2AsBWvSuG9u1EsXhUOCSkFUfWg+NdlNrRy6Ume7dbf7DozU0kkDcU9ftVJeKqLF4giTymKojFA3/fpVKRrUS4t+uRiP1oarGGdrTTrfmisvYFW8RzrnHYxBAbV7yyAmLHVyINUWXKB5/l7ry0lsKKUmCRMA25/nRY6nKm6F5ParRusqyZ5pY/moKCZULyY5X+9d4p2XVJAUnRBkpGlUzse0XpYEKQ2lJMmK6cWYPWOfWh3LoS227ZWxSdSSNRTNpFiPQ9alZcqi82pbelXlJEEpOx5wd67TiUo0pJEkWBNzHTrV7vATZS4hdcbxOGeSVBpK0pWBJHmJSokDeQSKOY7DhQgzy2JBsZ3FV1YmBUD2OUEEhOo/wBMxzjf0ovVtJAKNOyTEGEkgSQDtue1DGnECExp1DWEncXkkA9zt3q8p3pyvVZToWCUkGJSexG4pTlaGLszHGfDTYSl5ohJJ0rRsJidQ6TenrSBQLJSpKSdQ1AjcRIn0NNW3FrpQiosyz0sJSbPJaVKlXcOKKlSpVCDTT0qaoQelSpVCH0R7B0JZy+65LylvadJtpX4ROrnOlNvWt3jczgnoII+VZT2dNeHkuEI2KCr4qWtR/8AKrmKWTMcq5uXJLo048afJy274bYbSpRSmYK1FSrk3Kjc3JoetN5PyqdStQIqNwgAdhWDJGUuzfBqPRXVgiXAsLVASU6PwmSPN62irTbND8NmoQgeMUBd50klO9oJvtFTM52yR/uJ32kTS9qCuQfwSpH0qNWCQFFXOgrnFDCB/uI//ofrVJ7jJk/9RPzo966aF+nLtB9R5igmITq1HqTaqZ4vY/8A3I6b1w7njKfMXURvuI73FDL3eAoRcXYIx7ZvVDwLbVdx3EeHOziT3FUVZwgdVDsJrN6c06SN6zKiVGBiTG9cnDHeK5cz+dkqjuKrucR8oPy/zTPSkwfWZZwawsGJsSDIIuPWtNgGNLSUj1Pcm5NZPD8Q/wBKCf8At/zRBnP3F2Sg72tH50axtCpycg6Teo3FCg2Izd9AP8oH4xQlfFzqSJbAjub0ax2BTfQfxjpABCSoyBAIFibm/autIkHc8qzKuMnJ/wBtHzNOOMyPeaHwVf4Wo1gKdo0GLKjZJAMjcSIm/wBJqYIrPN8XIO7avhB/OiWF4pY5hXxEfaanpJdgty8E+MUEoUozAHKSfgBXbGGCEAXNtzuYESe9c/67hjuqOtj9CRSdzVg+44FDlO9T040VukUX1BCiSFHV5bCYi9/l9aVd4pwEhQVYfhH4p6+lKh2Q8h75HlVKlSr0RwxUqVKoQanpU1QselSpVCHvvs+z8KyVlM+ZoraPwXqT/wDFSasDMXTMxB9fga8Q4f4mdwhV4cFC41oOxjY9j3716srjHClptXjNpK0hQTqBIkbED3b2vFcrU4pqe7wbsE47aL2NxbpFlaYtI3I/ZrOY1K5usn4mraca5iHdLakhlKdbrw8wQnteJ+dBMbgQIKHFFN4UpUmO9ZnitWaFlUXRUxK0j3lAetCMRmaAdwfSixyhKjcAxvIqg9lrf9KflRQUI9jlklLoHJxmpQSIuQPma2+C4aYIGpAJ9T+tZE5egEEbggj4UaHExTYJ5df8Uc6dbCvdXJrsq4TwqidTaeUWHyvuavO8L4VLgCEJCbzYX+lqxI4teTZJbAMG4UT/AOVJXFTqjY6fRP68qJflM0t19mmeyxCSqIgbQBTtoSByrIPZ29BOv18qZ+1RHHrIkvuD0IH2oUrKZq8apN4igWLbRc7c6EOPhUkrdV6uK29BUKEoUY0j4yajigoto9M4XwLSsOCIPInv07VbxOBbAkWrz7AZgtiQ0SgG5A2J2kimxfFD6SkqVqHMQB9qZ7WqoTUr7Nm8kuWtPWqZ4eF9QqHLM3C0gyPhUuZZ0ptBVEgCTFLcE+WPSkuEC8wyVCAVWAG/Kse6+lS7XAp874qW/wCVPlRzHM+tC0rrRHDSti3n5rsLIeTtXYxaaEAmu3EWqPEglll8BNzFpIMGYoa7m/8ASn4moVpIqmoXpuPDHyKyamaVLgsnMnJnWR6WpqrU9adkfhGT1JfLFSpUqMAanpGnSkkgC5NgKhBop1IIMEEHuIrUYXgNwtJWtfhrN9BBkDkSQbHtRTH5I2UJaKlKIiXDdR6m/wAbVhlrcSlti7BlKjBGjLPDK1MBy4Uo+VBHvJtcVqF5Vg8MsFlCsSsf13Qk9dMX+NTPPOrIW6CD+ERAjoBVZtT/AIAPKjAY/ALZXoWIVAMSDv6VPkGC8bEstnZbiUnbYm+9tqMZ3wy6t0uIKVJWZEqAI7EGosl4fxKcW2GUKcU2tCipAOkczKjYWnemxzRlDtXQ/G7kjTP4d1CFICxoMSlKQkeWdII5xePUULJWm0732Exvvyo/mIVBVpNydwe4oKBv6b8/h9q5EMjkrZ7jHpcVdIfCuLTqhUbCI3/T/NW8PlqVgFRInp+U71AGCbyI23jnE3rsukC1qjbQb0+N9USnhmb64EbkDpIG/Y/Kqh4SKg2Qs+denb3epPXY2HSiDGZkJAVPX/Hp2qROcJCQIgJMgCdxTI5KM8tL9ilheEFLjQ6giBJg+Uk7Gx260+J4YWyNRWDphWygQZ+l4+Yq3gc1DaVRedzBvEwIPqarYrNSrcz+9vSi9QWtDb64KeNYcc1qNpUSSY3VKjEWj9RVFOAPMi3b/NWl4lR58iOvSuFLGna/7ipuY+OgxeURJwQT1/f5VylkJMgn6VO4qIJIVta55VEsi9/hVbmE9Dh+CVZCri3aTUGIwurdX51ylUCmLlWm10Lejw/BPgh4J8qp9dvhVvFZkXEFKjbmBafrQrVT6qvlhLBiSqiP+CbGyRTFlPQfKu1GpcPgXHPcQpXoD96Lc/kXLHij0kUnEVTfCgLTR9GQvKP+2R62+9WWOD3CfOQOwvV+vGHMmc/UQUlSMWXVC1/j/mojXpTXBiQZkn5bdKG5r7P/AClTKjP9Coj4HlTcf4hhk66ORk0s11yYenrvEYZSFFKwUqG4NKuinZio4FKKVKrIKKPcG4ZpWJQXSZChoSAfMqeZ5AUZ4WypDSULVKnHtOm1kgnr12rYLAQCopSALCwETv8AGuTqdbVwSdfILdA7O8wS28lCjBX7p3v0NVPe/Wi2KwzK1JhSC4ASkWJTIi9VBkztrD5iubKCilsX7ipclTwSUkhJgfiAMfOoXnVETBOn6TtWix6NIS2T5IAUZmO46CpXsEjDta0DWVKABNwYO6YtA3mgWSVXRFjt0A2MvcJghKCUqP8ANMJEDfrO1hvNa1eYeGy0ltJOsJS22IBKyQCVfWecnsYEYTENKLi30BZB0hZVpAMBWmQCRPboZtVZ7P3grxW1IJaTpGlP4T5UpQNI0gIJiI78q3YscZQUpo6Olx7VaJ84B1fzHEJIk+UT6JUIJKt7CLkT3Cua23QvVKQQNJSJVsCI5X68qQaxGslY1OLOsEnX0hflnoY+21EE4NKEEuqJUZJFiAd7qMjeDF60elBLo3rLOPFl9vjJlJCVYY7XhKD8e9aLAfw2IEICNQ3QQAUn05H9zXmOOwa1LkKUb3IF5vaet/S/Omw+btJWAmUkAaVpVCrDed97R+hFZ8mlU17fAXqtPs9QHBzAXqLSfQzHymosXwQysk+GEzyTqA+QNqAcNe0FQe0PQWVEBK5uj/lYW7xavSNc1z5wyY3TYf1GReTG/wD4CyP6h8f1BqJfs8ZMXXt1F/mK3Qrrwx0oLn4kGtZlXkwafZ6xBBCzeZ1x9hVZ72bNnZbg+KT/AOordZhjG2UFTiglIuSTFeeZx7V2wSnDNlw/1GyfhzPyo4evN1DkJavKubJh7Omubjh9NP6VMrgjBzdKx28SB+tYPM+N8Y5J8TSOiAABPcyar4Bx5xJW4tRE2JJJPpWtafOlcpIp6ubdWz0F7hjLkjzDT38U/rQnFDK2bBJdV0ClLP02rKPBCCSrUeki/bf1p2XQkAGBq5xBva9qdHFKuZMB5Z/L/kKHNMEP9vC6iN9S1fYqqsrP2ptg2o/feqWJw4SCqYP4gm9uRnaKopIkSZ2i28HtfnTo4Yv5BlmlXLDbfFyUGU4RsHkQlP3NWDx8+RCWB13EfQUGUCARHm3HW3L5Uy3PICRE/uOlW8MH2v7YrfJvllx3jnFAgkIjpf8AWrbPtBUP9xgeqSPzH50CRgygalAEGLA7U7uGCoBITyNt7cr0MtPhf6QVKXybDBcc4dwwSWz/AHC3zuKPIdStMghQPMV5Jj8GBGj99YqPBZs9hzLaiO34T6is0/w2EleN1+5fruP50a/jjIPEQHEDzpMGN1JJj5g/SaVcYLj5ChD6dJj3kyQflcfWnpmGepww2OF0LyQxTlu3Hn9KruCyZ96fCZdcjfQ2tUeukGKnxHCuLbErwuISOpacA+emu3aOYHshYcRhkqWRpPmbAPmjmTG16K5xxKt9CEaAkInuVHqflWY4b1r1NSoISQsxuP7e0n7VpQzvqTBvXFz1HI78i5qwRg1qDySLXEiiWC4odCwFGUzFxsJ3pmkpb1KIUVGyQB96HPNKAJKdM1SdsVFUjdJcC1nQCsGJj6kfKuczwX8s6VlIHmgEFPftftFSYVsN4NpKIBcSkKWOijab973rn/SllAClpASAJnoLDSb7iDY1ghkUW14HtU00DOG3g+F6hCWzKh/WVWCDJgCEXteabK80ZZtpSFyQSoK0oEEE23JggTtbvRrKsKG0FKYVcrJA0ibbncxG59KoMMJc1rW2mCQCmwCjvv02t1p0NV75V+VGv6hR7RUyniMteIGUkj8J95SW1XiOZ9I7ipMPjlOpmEkkQUg3BCUqJg7W6996p4vKm1utNYfyzrLhCioJAE21d7epo3k+CbZMAyUp8yiASoqmw/pSDeBWiepio/v0HLUQq49gFDyvFUCqEpkFWwjYWPUx86ZrJ2kKK0xK9jtvFrmOZvt8qOZ/nLKW1obSD4ghRSI3tuRMx0sPnQPKsA+6sJab8UGNCpSJ6TfkZBosWXevgKGeM/zcFrBZaFNuKI03gKHIEGCT6xb62o97OuLDr/g31SoD+UuZBG5bnqBt1ANcPPstlvCJWHIB8RSBCfETJUnuBBHw9awvEedKDpSj+WQsLCtikpMpI6GlRTyZJY2v+C1ne79z6Dis5xbxszgUSs6lkeVse8f0HesK97XHP4UAJHjmxV+H/mBvJ6VicFgHcY6XHFE6pJWqTcRbt7wtQw0ncsnCX9mhzosZtxG9jnCt9UI3SgWSP1Pc1y26gK0i3KY3/T1qTPsn8FKR4gvfREQJsd78+m00C/iCVyTN66UIxlH29FLJQeaGnzKUAgAjRvPz512M3naNX4Yi14AoK7qcStQ91sCRYEAyLAb85iocNjAgGBJJFzyjp0vV+nuC9VJ0gvmGAStY88LiSDtG35fvaquJ0pjSTI52j0HeqzmMKjqO/wBLUza9UjaLyPzolFkbX8lh3OCbRciCeu0XqsvEkK1HeSbcj0qEt3MGTzP6VGtMe8aNRXgS5y8lxzMjqkbdPjzrl3Gkkem3Wd6sZflSXG1LUvTpUAbTbSVfZJog7kDICFBaiD6GfjytO1BLJCLpi5ZqZWYzQwAQk7T6f/RFR47EpPK8wDP1j6UZxGVte+U+ZV4FgOhEUOzLCNrSfDhKxfTJ8/a5gGlQywk+C/qI0UnnkynSNrz151TXB3p3GnGwCpCgFcyN45fWp8Fli3lJABhXO8D9K0UlyFLMmjnClufOB2P5XpUbzXh8JA8NI1AAaZ37zO96ekqcZc2IbT5PqFtSQAE2A5DaoniobGfvQtTqwJoa3xmGnNGITo6LElBH3FA8qXZphp5yvZyXcayy4T4rKFHqUjV89/rWUx/s6QoqUw9uZDblwOwWLx6g+tbl5tL7coUL+6oQY/UVi8dxEvCu+HiWiBydaBWkg2Cin3gPSYoJxi/zL/YOyMuK5MFxPlbuFB8RBTOyt0n0ULGso1mxcOi5383SvoJrGNYhspWEuNrEEGFJPYg/sV5Xx37MVYfViMFJaEqU1MqbHMpP40fUd+RQxRM09NtL3DWODjCGUatSCdWpQKuW0fgBNjFpiij+XrHmUSfUfvrWA9m+Jc/1TDBXuqUpKhFinQokH1gV9BZth2lNgWGyRyHQAVkzaLc27DxxV+4w7GVLSnVuCkyL85g9rGsrmPiNpVpb1pUZHIzsQI3mBv0r2HDZaAmJtAF97UB4hy9ptBdWdCQQCb3KyEomO5HzpP0zhzH+Cp41J8Hn7GEDJXpUVOqABTtpG+mBN5H0q/lz5dw5QEKTpbUrWRCSoE2k7mB96tY/hothZFgoCVf+v1oM1lKmkLuYVCok9d/32pLpXv7EyxOLVGdL8qND3cRiG0nwXVoSr3glRH22+FaTA5Ap9elAA7nYUYwHsuWsK8Va2yFlIKSkhSbeaCDE3roYZJcoZ6baPPeFM6LWIb1BSpOiBv5xptO9ztWqxGHa8UhbYU4ZhSgFCwJCYItsb9aLYT2QBDmpTitSVBSVAJFwZBKYIPoaJ47h3SoBK0JcIN1pKiREHSAoRMxPKarUVKacPjnwT02YLE8HpeWFsqS2mJUgyYP9nKD0JEVBljjmG0+KSCr8E+6BYE9DvatLiuH3wShKkgxJjUbekD70DxHBrxJhZ1bwEf5qQyOUXDJJV/Y1wlXCLWdZWnFhLgd0wkJI06pvIMyOppLyDDNYdS3E+RIjV/1FHrMwCSbVYyvhLFNworQUn3kwsGPWPe/Sr+eZaFYYa5lCkkJEQVG0K7Df4ULlKDUN3H2FytIDcLZMFNlKk+ZfmMxITcBPyv8AGsXmrCW3XG0KK0pURJESR2nr9q9DyrGeEbz2qJzhZp5/WEwN9A2JO89p5d6Zi1SjNuXkVBSfKMevJCkaiqE+CHBfzEkG0dAQb9IqtlmCW8VJRcgatMxN4J9RNeqM8CBxetx1WrtAAA2SBEQOlF8PwEw2oLaXocG50pII5pIjyg/2xWhajj7jnGZ44zkeICrMr35/rNE2ODiElzEKhIuUpuo9p2H1r0TGcMKa1rDoXsQCLiJJEzFedLTig3pKtbYIskhU3gcpgUHrTn5SKcclD4g60OhA0hLailKQAPwg7bnTInfah+DxqkYVYjdQjc2PMDlcfWi+TvQVJUhSTGm4gTIN+3+KvN5CW3iVn+Weu0c0/vtQ+qo3GS+4mSkgDg3XFsqTqMgakg7+WSoD1+471Rw74JBJsTeN6PrZCHZbB0yCASNUG8xvH5VVOToQtXltJib23A+tMWSPNoV32G8G02W9BlSFXBMfQEbjvQjD4jSvw4O9jJCVAWG1EMuENkRbcdjNJvAIUqxNpM9L9PWsayU3ZoULSpFzKUoWnUUbja3KBYn1pVdyjLiqNiBJhUQAZ5etKhp/BqjiaXJ7Lg8Y282HEKCkq2g1RzHLG30lKhIP7kHka8pyDM8ThSdAJQd0KPlPfse4r0PKeIkPAX0r5oJEjrHWnLLGXDOtqNDk00t0Ha8NEGX5fiMEseF/MZJ8yCYUB1TyJ+U0cz/LRimJSPOBqRyM/wBJ6TtTDFVfwC5SfWmQUWtqMWTLJyWR9o8twOPUiFJBQdWlYUVFJvACvL5edxtW3y/E6xI25iQYPMSOlT4nLGdRJTcmedIaECEgAdhFVBbe2Ny5o5FwuTz97JEYbH+I2ICF6wBsApO3p5orRZxxLpbEXJKYA7kX9P8ANZvjTOVIfIBtpSSBF97HnyoBnOaqBFwREiDMjcE/CKy7pX7TetJHZGUvKPVsPnhMR8au4rFBSeRn9/esO3mYjUNjBHobj6UVez1LaBPOABz+u/OhjklTtmPJhSapBtlYV7wt6fShnEORB1HltEeXYep/fOiOFWIHf86jxOHKnEL1qASFAoBASqYgqESY/OooblUjPOMWB+FcAlKPEB8pEhXKAYM/KtOraZt2qLG4NDrSmlCULTpIkiQe4qNCQhISmyUiB0gWApj2wjtQKVsl1E35bzVN/L21OB0pHiBOgK/tmSPmKsJflNOnal7g9pTbaTquJKrD0FV1PITiA1pVqKdeoJOkAGIJ5HtRBDVyd4pL523/AH+lDF0uS3HngG4vEOeI2EJHh+bWTuLSkjreRQviHDAsrI/fmEUcdRVLFtAgg3BEUuc20R4lJUYJvDyoR8q02DUEgDawBqxh8AlA8ojqedWMLlalqtZPM/460re7svFp1BckrWKFdHGTt8aIuYFplGwJP4lQar4dwTOkfKqlnadDljT5RQxIKpsYMiwPSgb+WnZLaoiBCTW5LhIiqywReaN20BFpHnuJypwH/aWf+0n7VUxGEdFlIcCTAI0qiJBjaBtXpHj1E7jQKr1dhHjUvB5rgOF8U5qcQypadSr+UG3QEyelNmWAcaELQpB/uBH3r0nD5jvFrTFVcbjgowoBQNilQkfWqlr/AJQlfh33PPMLYQee9FmXQbAAH9j50eTk2GufC+GpUfeukZMzMhMdpJ/Oq+pg3wbFhjBUkUsI/pSOU/OlRRWTIO0x2pU76gVsiY9Wak8zVN3HEGRv151uUeyJR3f+SP8ANE8F7KcMgguFbnZRhJ+ArUtNLyd2X4lpo9O/9GZ4SzrGPuhtA8RP4lKmEDqVD7Xr1lpAbRFVcJhGmEBDaUoSOSQAKqZpmobSVE7fM9hT/bhRwNTl+pyeyNIFZ5xCy05pccSgkTBPLr9KzWa+0BlAIbJcV2kJ+JP5Cs9muVv4p5bq4TqNhcwkbJ+VNh+ClczPwrG82PyzqY9Lhgk5dgPHZgp5alqMqVc/kB2G1X2MF4raUuCDsDziLGtJguF0oNwD60YRlibWoJZ0/wAo7NnTpJcIxDqX2EpCYdSkQIkGPzqu5xMCR4jakqSIBifUfQV6a3gEdPpXL2Rtq/CKr1V+pX/RicrBHDvFjLjY88KTYgmDMQN+1aJGaokHUPmLzQd/g5lX/TB71Arg5A2Kx6LUPzqeul1Yp4oPyHF582CATF4Hc9KsqxyQk8gLk9KyLvCB5OuCNvOfzrl7IH4j+IcI/u0mfpQrKvn+i3gj4ZrMa2HWykLKJiFJibEG027VP46QAkHasS5l+KiBiI/7BVvLGMWp5tJWggqANle7Mnn0mreVS4TQPoUrs2SGVx7tje9vjXKsOsmyavYvNfNA2FR/6tQ+rB8X0Z9slzRQcwjk+79aqv4F0j3frRZWaTtUSswNBKcfkNOS8AdzK3SCQm/qKvZcwpKfNa8mun82ipBlPibuRO4FqTKW7iPI1X+rgrZhjkbE1UbzFsGKLjIWGxKrnqb/AHqA4llHup9NqW1KPbQSlBqopsppzKZhKj6JNRPvOKv4ao6WFXHM4HIRVf8A1NSlQLk7DnVPNXFkUPNFBzEOqMBoj1IrhbDyvwAfGtCzlz6hJhPqb/SpBk5/Gv4AfrR7ckl0V6sI/BkV4Z1s6tMx0M1XLylmyFz00k/C1bn+FaTuJ/5GfvUb+cIRtHwq3iil72EtQ/0xszmGyp5W6NP/ACt9KIN5BAla/lA+9TvZotfupJ9AaouYfELNkq+1L2R/TFspzlLtpFlxlpNtR+f6U1UHeH8SrkPioUqPZl/xIli8yNqvHxVR7MwN1AVWVg6Y4QdK6zyzZjWOJA/nY/CCo9gYoW/qcVKkKPxsPhRr+E7V0MORyrPOMp9miEow6QHbwn9lTJYPQCiYZjlXWg9KD0qCeRsHJwXOKkRhgLxVvSadKO1FsB3kCWx0qZKB0+lSBo04aq1AHcchI6fSkY6V2U1GoVNpLI1oT0qFTSelTG1cqV2oNgSZXUynpU+WqQ2VKMAxCTHzpH0qF1E8qFwou74ZE8/JJqP+MSNz86gxGXqOxNUF5HPvaj8ayRx0+jRUWuWXnc7bT+JPzFVF8Utf1p+Ypk5G1zR86lTlTQ2QPlRqD+5f/mD8RxE0dlSe0mtTluNCkhU7waFHBo5AD9+lMllSD5SPQzQyxtO4oj2tUEswxfl3oO9mA61HmgfcTA0J5Tc/SgJ4WcV/uOqPYSBVxxN8yYUIxrlhB7Pm0bqHzrRcCPjELU6LpR5QTzUd49B96ybPCjKdxJ73rbcIOobQppMAzIHruabDHji1VgahrY9oWzfOg2YFqBP58VbVS4jxQSVFR51m/wDXDshBPfYfWpOWWb4E4sEas0TuMUdzRjKktpQFmFKO5PI9B0rDB4rSAtDurUkqKXAE6Q6lSgkTIJZ1I/5QZvIbD4oMhWlD4BCYT4qfeHiFRJJNj/KRabBSonyqfh0cY+5zjb+4vLkbW1Ql/B6E5m/SoXM3PKsI1n6zpkO+8nXp0iU+fUEiVaT/ALZFpkKvBrtvMnIaGl12YLoKAAR4klMKUAToHLy3jzTI0xwOrc1/Jndp1sf8GzVmajvSrGMrxASgJbckJIUFqTpEaEpCAmbQhSjMQXNIkJBpUmacXSlY6GNyV1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hQSERQUExQWFRUWFxgVFxUXGBYYFxgYGBgXGBcUGBgYHCYfGBkkGhUXHy8gIycpLC0sFx4xNTAqNSYrLCkBCQoKDgwOGg8PGiwkHx8sLCwqLCwpLCwsLCosLCwsLCwpLCwsLCwsLCksLCwsLCksLCwsLCwsLCwsLCwsLCwsLP/AABEIAMABBwMBIgACEQEDEQH/xAAcAAABBQEBAQAAAAAAAAAAAAAFAAEDBAYCBwj/xAA/EAABAwIEBAMGBAUDBAIDAAABAgMRACEEBRIxBkFRYRMicQcygZGhsULB0fAUI1Ji4RUzckOCssKi8RZTkv/EABoBAAIDAQEAAAAAAAAAAAAAAAIDAAEEBQb/xAAsEQACAgEEAQMCBgMBAAAAAAAAAQIRAwQSITFBEyJRFGEFMkJxkaFSgeEj/9oADAMBAAIRAxEAPwDxOkaVKjLGpUqeoQanpqVQgqVKlUIKlSpVCCpUqVQg9NT01QsVKlSqEFSpwK6cZKdxFQhxSollvDuIxAlpla0j8QHl+ZtRZr2cYwgqUhCAN9awn4ztFLeSK7Yaxyl0jL0q1+D9na3DCXmzf4qAHmUgTcfLrapl+zF0WLgkhRACVEWiATYAmTv0oHqMadNhrT5GroxVKte/7M8SlIUCFdQAqRvawM8vn8ao4rgXEoMaQo3Iggbb+9FWs2N+QXhyLwZ40qI4jh7EIuplcdQJHzE1TXhFgSUKA6kGPnTFJPpgOLXaIqaKenogTnTS009KqINppaaelUINopU9PUIKlSpVZBqempVCCpUqeoQanpU1QgqU0qeoQalR7h/grFYwamWiUTpK48s845qieVeg5Z7JWkJUFla3AYK1JhvlJbTPmtI1KJEjblSp5Yw7GQxufR5XgMrdeJDTalkCTpEx+5o/hfZ1iFai5paCRuozO3TYX3Nq9jZyPw7JhIH4UgAD4CwrlGDQ6iFaim40qBGxI2ta0/WsEtZNvhUjfHSQS5dnnWD9k406nHlqA3DSAfhJVv8ADajmWey3AgguuObgeYpAvYAW3n/Fa/L8qbaSUtjSCSoi91HdRnntc9KhzwoS0oqShURGtClp1EwklKfNvzG1JefLJ9jPRxpdFhn2f5fhhqZYhQGrxVFS1IIE6wFEwRuO4ocOGWWsOhaG4VoS4EhSVK1RIu4n3iDcn6b0RObNMKQkOEOOt6W2SqUpSiZUlO8m9ydhVLUtxRkmOdBLJNPlvkmLEuyPFKOoaECdBhaohJ1DyeW/U2tYVx/EeZSSUnYhMyrTsVEHlM7V2+sCwvVKRq1ECYgHnHMT0tQbkalH4LGHwwRquVSSZVeJ/CLe72rlLocTKFqCSZlJH4Tt5htaD2qEv/CuBiPWpuT5Ze0OtZmUpjSmepn8oNSYrM0qTGi/M/uay5zBWlRDapSYAlI1beYGdvXpUuIzIJKQqYJiQJjuegtvQ0DsRPifDJCClQ1zdIMCL3Un3Z+tUswy5siChC4N0wDaNkg7cvlV5AlIUDIPMXrpJjpVqVdBV8mcxnAzLyQoI0LUJ0zcGJKYSYJ3rPYvgEHUUKW2QT5HEmbXgRJIjmJr0hTqSIUAbz3BiJB3Bg1D4TaGglKCrQCUgQVTv5Sed/rTo6iceEzPLBCXaPK8TwDik7BKvRQHymg2Jyt1v321AdYMfMWr2hWJV4dkHVAgQmb9QbWm/pVUsQnSoCwuUiBbeE8usU1a2a7SYp6OD6dHi9NXquKybDvWWhJOkKlI0OBKvdMj8+lYzOOEFtJK0ErTJ8seYJ/qMWI9K1Y9XCbp8My5dJOHK5Rnaemp62GQVI0qVQg1KnpqhBU9NSqEHpqVPUIKvVfZn7HVYkJxOMSUs2KGzZTg/qVzCDy2n03G+xngUY/FKddTLGH0kpOy3CZQjuLEkdIHOvoTF4Z13D6TpaWoQrSSoAdAqBNo5UrJJxi2lYUabpjYN5gp8LDlshIA0o0whPIQLAW+lCMbjGg4ptKgpaILn9pUJA9Yv8qs5Hw43gQtQUpS1xqUo7xsO1CMyxEqKhuefWsOadRt9mzDBOftdohfxMVU8UmosUhRSrSoJUQYMTB6wd/Su2EG03Mb9TzMcq5kptnSSSOws8v32qBzK0OLDhb1LTEG5jTJG1rSd6N4DAAnze7251cxGKS15UjcG3QdT3P60yKajuboRPLzSR5YMjKcYXXNXiC8k7DZKR2AsBWvSuG9u1EsXhUOCSkFUfWg+NdlNrRy6Ume7dbf7DozU0kkDcU9ftVJeKqLF4giTymKojFA3/fpVKRrUS4t+uRiP1oarGGdrTTrfmisvYFW8RzrnHYxBAbV7yyAmLHVyINUWXKB5/l7ry0lsKKUmCRMA25/nRY6nKm6F5ParRusqyZ5pY/moKCZULyY5X+9d4p2XVJAUnRBkpGlUzse0XpYEKQ2lJMmK6cWYPWOfWh3LoS227ZWxSdSSNRTNpFiPQ9alZcqi82pbelXlJEEpOx5wd67TiUo0pJEkWBNzHTrV7vATZS4hdcbxOGeSVBpK0pWBJHmJSokDeQSKOY7DhQgzy2JBsZ3FV1YmBUD2OUEEhOo/wBMxzjf0ovVtJAKNOyTEGEkgSQDtue1DGnECExp1DWEncXkkA9zt3q8p3pyvVZToWCUkGJSexG4pTlaGLszHGfDTYSl5ohJJ0rRsJidQ6TenrSBQLJSpKSdQ1AjcRIn0NNW3FrpQiosyz0sJSbPJaVKlXcOKKlSpVCDTT0qaoQelSpVCH0R7B0JZy+65LylvadJtpX4ROrnOlNvWt3jczgnoII+VZT2dNeHkuEI2KCr4qWtR/8AKrmKWTMcq5uXJLo048afJy274bYbSpRSmYK1FSrk3Kjc3JoetN5PyqdStQIqNwgAdhWDJGUuzfBqPRXVgiXAsLVASU6PwmSPN62irTbND8NmoQgeMUBd50klO9oJvtFTM52yR/uJ32kTS9qCuQfwSpH0qNWCQFFXOgrnFDCB/uI//ofrVJ7jJk/9RPzo966aF+nLtB9R5igmITq1HqTaqZ4vY/8A3I6b1w7njKfMXURvuI73FDL3eAoRcXYIx7ZvVDwLbVdx3EeHOziT3FUVZwgdVDsJrN6c06SN6zKiVGBiTG9cnDHeK5cz+dkqjuKrucR8oPy/zTPSkwfWZZwawsGJsSDIIuPWtNgGNLSUj1Pcm5NZPD8Q/wBKCf8At/zRBnP3F2Sg72tH50axtCpycg6Teo3FCg2Izd9AP8oH4xQlfFzqSJbAjub0ax2BTfQfxjpABCSoyBAIFibm/autIkHc8qzKuMnJ/wBtHzNOOMyPeaHwVf4Wo1gKdo0GLKjZJAMjcSIm/wBJqYIrPN8XIO7avhB/OiWF4pY5hXxEfaanpJdgty8E+MUEoUozAHKSfgBXbGGCEAXNtzuYESe9c/67hjuqOtj9CRSdzVg+44FDlO9T040VukUX1BCiSFHV5bCYi9/l9aVd4pwEhQVYfhH4p6+lKh2Q8h75HlVKlSr0RwxUqVKoQanpU1QselSpVCHvvs+z8KyVlM+ZoraPwXqT/wDFSasDMXTMxB9fga8Q4f4mdwhV4cFC41oOxjY9j3716srjHClptXjNpK0hQTqBIkbED3b2vFcrU4pqe7wbsE47aL2NxbpFlaYtI3I/ZrOY1K5usn4mraca5iHdLakhlKdbrw8wQnteJ+dBMbgQIKHFFN4UpUmO9ZnitWaFlUXRUxK0j3lAetCMRmaAdwfSixyhKjcAxvIqg9lrf9KflRQUI9jlklLoHJxmpQSIuQPma2+C4aYIGpAJ9T+tZE5egEEbggj4UaHExTYJ5df8Uc6dbCvdXJrsq4TwqidTaeUWHyvuavO8L4VLgCEJCbzYX+lqxI4teTZJbAMG4UT/AOVJXFTqjY6fRP68qJflM0t19mmeyxCSqIgbQBTtoSByrIPZ29BOv18qZ+1RHHrIkvuD0IH2oUrKZq8apN4igWLbRc7c6EOPhUkrdV6uK29BUKEoUY0j4yajigoto9M4XwLSsOCIPInv07VbxOBbAkWrz7AZgtiQ0SgG5A2J2kimxfFD6SkqVqHMQB9qZ7WqoTUr7Nm8kuWtPWqZ4eF9QqHLM3C0gyPhUuZZ0ptBVEgCTFLcE+WPSkuEC8wyVCAVWAG/Kse6+lS7XAp874qW/wCVPlRzHM+tC0rrRHDSti3n5rsLIeTtXYxaaEAmu3EWqPEglll8BNzFpIMGYoa7m/8ASn4moVpIqmoXpuPDHyKyamaVLgsnMnJnWR6WpqrU9adkfhGT1JfLFSpUqMAanpGnSkkgC5NgKhBop1IIMEEHuIrUYXgNwtJWtfhrN9BBkDkSQbHtRTH5I2UJaKlKIiXDdR6m/wAbVhlrcSlti7BlKjBGjLPDK1MBy4Uo+VBHvJtcVqF5Vg8MsFlCsSsf13Qk9dMX+NTPPOrIW6CD+ERAjoBVZtT/AIAPKjAY/ALZXoWIVAMSDv6VPkGC8bEstnZbiUnbYm+9tqMZ3wy6t0uIKVJWZEqAI7EGosl4fxKcW2GUKcU2tCipAOkczKjYWnemxzRlDtXQ/G7kjTP4d1CFICxoMSlKQkeWdII5xePUULJWm0732Exvvyo/mIVBVpNydwe4oKBv6b8/h9q5EMjkrZ7jHpcVdIfCuLTqhUbCI3/T/NW8PlqVgFRInp+U71AGCbyI23jnE3rsukC1qjbQb0+N9USnhmb64EbkDpIG/Y/Kqh4SKg2Qs+denb3epPXY2HSiDGZkJAVPX/Hp2qROcJCQIgJMgCdxTI5KM8tL9ilheEFLjQ6giBJg+Uk7Gx260+J4YWyNRWDphWygQZ+l4+Yq3gc1DaVRedzBvEwIPqarYrNSrcz+9vSi9QWtDb64KeNYcc1qNpUSSY3VKjEWj9RVFOAPMi3b/NWl4lR58iOvSuFLGna/7ipuY+OgxeURJwQT1/f5VylkJMgn6VO4qIJIVta55VEsi9/hVbmE9Dh+CVZCri3aTUGIwurdX51ylUCmLlWm10Lejw/BPgh4J8qp9dvhVvFZkXEFKjbmBafrQrVT6qvlhLBiSqiP+CbGyRTFlPQfKu1GpcPgXHPcQpXoD96Lc/kXLHij0kUnEVTfCgLTR9GQvKP+2R62+9WWOD3CfOQOwvV+vGHMmc/UQUlSMWXVC1/j/mojXpTXBiQZkn5bdKG5r7P/AClTKjP9Coj4HlTcf4hhk66ORk0s11yYenrvEYZSFFKwUqG4NKuinZio4FKKVKrIKKPcG4ZpWJQXSZChoSAfMqeZ5AUZ4WypDSULVKnHtOm1kgnr12rYLAQCopSALCwETv8AGuTqdbVwSdfILdA7O8wS28lCjBX7p3v0NVPe/Wi2KwzK1JhSC4ASkWJTIi9VBkztrD5iubKCilsX7ipclTwSUkhJgfiAMfOoXnVETBOn6TtWix6NIS2T5IAUZmO46CpXsEjDta0DWVKABNwYO6YtA3mgWSVXRFjt0A2MvcJghKCUqP8ANMJEDfrO1hvNa1eYeGy0ltJOsJS22IBKyQCVfWecnsYEYTENKLi30BZB0hZVpAMBWmQCRPboZtVZ7P3grxW1IJaTpGlP4T5UpQNI0gIJiI78q3YscZQUpo6Olx7VaJ84B1fzHEJIk+UT6JUIJKt7CLkT3Cua23QvVKQQNJSJVsCI5X68qQaxGslY1OLOsEnX0hflnoY+21EE4NKEEuqJUZJFiAd7qMjeDF60elBLo3rLOPFl9vjJlJCVYY7XhKD8e9aLAfw2IEICNQ3QQAUn05H9zXmOOwa1LkKUb3IF5vaet/S/Omw+btJWAmUkAaVpVCrDed97R+hFZ8mlU17fAXqtPs9QHBzAXqLSfQzHymosXwQysk+GEzyTqA+QNqAcNe0FQe0PQWVEBK5uj/lYW7xavSNc1z5wyY3TYf1GReTG/wD4CyP6h8f1BqJfs8ZMXXt1F/mK3Qrrwx0oLn4kGtZlXkwafZ6xBBCzeZ1x9hVZ72bNnZbg+KT/AOordZhjG2UFTiglIuSTFeeZx7V2wSnDNlw/1GyfhzPyo4evN1DkJavKubJh7Omubjh9NP6VMrgjBzdKx28SB+tYPM+N8Y5J8TSOiAABPcyar4Bx5xJW4tRE2JJJPpWtafOlcpIp6ubdWz0F7hjLkjzDT38U/rQnFDK2bBJdV0ClLP02rKPBCCSrUeki/bf1p2XQkAGBq5xBva9qdHFKuZMB5Z/L/kKHNMEP9vC6iN9S1fYqqsrP2ptg2o/feqWJw4SCqYP4gm9uRnaKopIkSZ2i28HtfnTo4Yv5BlmlXLDbfFyUGU4RsHkQlP3NWDx8+RCWB13EfQUGUCARHm3HW3L5Uy3PICRE/uOlW8MH2v7YrfJvllx3jnFAgkIjpf8AWrbPtBUP9xgeqSPzH50CRgygalAEGLA7U7uGCoBITyNt7cr0MtPhf6QVKXybDBcc4dwwSWz/AHC3zuKPIdStMghQPMV5Jj8GBGj99YqPBZs9hzLaiO34T6is0/w2EleN1+5fruP50a/jjIPEQHEDzpMGN1JJj5g/SaVcYLj5ChD6dJj3kyQflcfWnpmGepww2OF0LyQxTlu3Hn9KruCyZ96fCZdcjfQ2tUeukGKnxHCuLbErwuISOpacA+emu3aOYHshYcRhkqWRpPmbAPmjmTG16K5xxKt9CEaAkInuVHqflWY4b1r1NSoISQsxuP7e0n7VpQzvqTBvXFz1HI78i5qwRg1qDySLXEiiWC4odCwFGUzFxsJ3pmkpb1KIUVGyQB96HPNKAJKdM1SdsVFUjdJcC1nQCsGJj6kfKuczwX8s6VlIHmgEFPftftFSYVsN4NpKIBcSkKWOijab973rn/SllAClpASAJnoLDSb7iDY1ghkUW14HtU00DOG3g+F6hCWzKh/WVWCDJgCEXteabK80ZZtpSFyQSoK0oEEE23JggTtbvRrKsKG0FKYVcrJA0ibbncxG59KoMMJc1rW2mCQCmwCjvv02t1p0NV75V+VGv6hR7RUyniMteIGUkj8J95SW1XiOZ9I7ipMPjlOpmEkkQUg3BCUqJg7W6996p4vKm1utNYfyzrLhCioJAE21d7epo3k+CbZMAyUp8yiASoqmw/pSDeBWiepio/v0HLUQq49gFDyvFUCqEpkFWwjYWPUx86ZrJ2kKK0xK9jtvFrmOZvt8qOZ/nLKW1obSD4ghRSI3tuRMx0sPnQPKsA+6sJab8UGNCpSJ6TfkZBosWXevgKGeM/zcFrBZaFNuKI03gKHIEGCT6xb62o97OuLDr/g31SoD+UuZBG5bnqBt1ANcPPstlvCJWHIB8RSBCfETJUnuBBHw9awvEedKDpSj+WQsLCtikpMpI6GlRTyZJY2v+C1ne79z6Dis5xbxszgUSs6lkeVse8f0HesK97XHP4UAJHjmxV+H/mBvJ6VicFgHcY6XHFE6pJWqTcRbt7wtQw0ncsnCX9mhzosZtxG9jnCt9UI3SgWSP1Pc1y26gK0i3KY3/T1qTPsn8FKR4gvfREQJsd78+m00C/iCVyTN66UIxlH29FLJQeaGnzKUAgAjRvPz512M3naNX4Yi14AoK7qcStQ91sCRYEAyLAb85iocNjAgGBJJFzyjp0vV+nuC9VJ0gvmGAStY88LiSDtG35fvaquJ0pjSTI52j0HeqzmMKjqO/wBLUza9UjaLyPzolFkbX8lh3OCbRciCeu0XqsvEkK1HeSbcj0qEt3MGTzP6VGtMe8aNRXgS5y8lxzMjqkbdPjzrl3Gkkem3Wd6sZflSXG1LUvTpUAbTbSVfZJog7kDICFBaiD6GfjytO1BLJCLpi5ZqZWYzQwAQk7T6f/RFR47EpPK8wDP1j6UZxGVte+U+ZV4FgOhEUOzLCNrSfDhKxfTJ8/a5gGlQywk+C/qI0UnnkynSNrz151TXB3p3GnGwCpCgFcyN45fWp8Fli3lJABhXO8D9K0UlyFLMmjnClufOB2P5XpUbzXh8JA8NI1AAaZ37zO96ekqcZc2IbT5PqFtSQAE2A5DaoniobGfvQtTqwJoa3xmGnNGITo6LElBH3FA8qXZphp5yvZyXcayy4T4rKFHqUjV89/rWUx/s6QoqUw9uZDblwOwWLx6g+tbl5tL7coUL+6oQY/UVi8dxEvCu+HiWiBydaBWkg2Cin3gPSYoJxi/zL/YOyMuK5MFxPlbuFB8RBTOyt0n0ULGso1mxcOi5383SvoJrGNYhspWEuNrEEGFJPYg/sV5Xx37MVYfViMFJaEqU1MqbHMpP40fUd+RQxRM09NtL3DWODjCGUatSCdWpQKuW0fgBNjFpiij+XrHmUSfUfvrWA9m+Jc/1TDBXuqUpKhFinQokH1gV9BZth2lNgWGyRyHQAVkzaLc27DxxV+4w7GVLSnVuCkyL85g9rGsrmPiNpVpb1pUZHIzsQI3mBv0r2HDZaAmJtAF97UB4hy9ptBdWdCQQCb3KyEomO5HzpP0zhzH+Cp41J8Hn7GEDJXpUVOqABTtpG+mBN5H0q/lz5dw5QEKTpbUrWRCSoE2k7mB96tY/hothZFgoCVf+v1oM1lKmkLuYVCok9d/32pLpXv7EyxOLVGdL8qND3cRiG0nwXVoSr3glRH22+FaTA5Ap9elAA7nYUYwHsuWsK8Va2yFlIKSkhSbeaCDE3roYZJcoZ6baPPeFM6LWIb1BSpOiBv5xptO9ztWqxGHa8UhbYU4ZhSgFCwJCYItsb9aLYT2QBDmpTitSVBSVAJFwZBKYIPoaJ47h3SoBK0JcIN1pKiREHSAoRMxPKarUVKacPjnwT02YLE8HpeWFsqS2mJUgyYP9nKD0JEVBljjmG0+KSCr8E+6BYE9DvatLiuH3wShKkgxJjUbekD70DxHBrxJhZ1bwEf5qQyOUXDJJV/Y1wlXCLWdZWnFhLgd0wkJI06pvIMyOppLyDDNYdS3E+RIjV/1FHrMwCSbVYyvhLFNworQUn3kwsGPWPe/Sr+eZaFYYa5lCkkJEQVG0K7Df4ULlKDUN3H2FytIDcLZMFNlKk+ZfmMxITcBPyv8AGsXmrCW3XG0KK0pURJESR2nr9q9DyrGeEbz2qJzhZp5/WEwN9A2JO89p5d6Zi1SjNuXkVBSfKMevJCkaiqE+CHBfzEkG0dAQb9IqtlmCW8VJRcgatMxN4J9RNeqM8CBxetx1WrtAAA2SBEQOlF8PwEw2oLaXocG50pII5pIjyg/2xWhajj7jnGZ44zkeICrMr35/rNE2ODiElzEKhIuUpuo9p2H1r0TGcMKa1rDoXsQCLiJJEzFedLTig3pKtbYIskhU3gcpgUHrTn5SKcclD4g60OhA0hLailKQAPwg7bnTInfah+DxqkYVYjdQjc2PMDlcfWi+TvQVJUhSTGm4gTIN+3+KvN5CW3iVn+Weu0c0/vtQ+qo3GS+4mSkgDg3XFsqTqMgakg7+WSoD1+471Rw74JBJsTeN6PrZCHZbB0yCASNUG8xvH5VVOToQtXltJib23A+tMWSPNoV32G8G02W9BlSFXBMfQEbjvQjD4jSvw4O9jJCVAWG1EMuENkRbcdjNJvAIUqxNpM9L9PWsayU3ZoULSpFzKUoWnUUbja3KBYn1pVdyjLiqNiBJhUQAZ5etKhp/BqjiaXJ7Lg8Y282HEKCkq2g1RzHLG30lKhIP7kHka8pyDM8ThSdAJQd0KPlPfse4r0PKeIkPAX0r5oJEjrHWnLLGXDOtqNDk00t0Ha8NEGX5fiMEseF/MZJ8yCYUB1TyJ+U0cz/LRimJSPOBqRyM/wBJ6TtTDFVfwC5SfWmQUWtqMWTLJyWR9o8twOPUiFJBQdWlYUVFJvACvL5edxtW3y/E6xI25iQYPMSOlT4nLGdRJTcmedIaECEgAdhFVBbe2Ny5o5FwuTz97JEYbH+I2ICF6wBsApO3p5orRZxxLpbEXJKYA7kX9P8ANZvjTOVIfIBtpSSBF97HnyoBnOaqBFwREiDMjcE/CKy7pX7TetJHZGUvKPVsPnhMR8au4rFBSeRn9/esO3mYjUNjBHobj6UVez1LaBPOABz+u/OhjklTtmPJhSapBtlYV7wt6fShnEORB1HltEeXYep/fOiOFWIHf86jxOHKnEL1qASFAoBASqYgqESY/OooblUjPOMWB+FcAlKPEB8pEhXKAYM/KtOraZt2qLG4NDrSmlCULTpIkiQe4qNCQhISmyUiB0gWApj2wjtQKVsl1E35bzVN/L21OB0pHiBOgK/tmSPmKsJflNOnal7g9pTbaTquJKrD0FV1PITiA1pVqKdeoJOkAGIJ5HtRBDVyd4pL523/AH+lDF0uS3HngG4vEOeI2EJHh+bWTuLSkjreRQviHDAsrI/fmEUcdRVLFtAgg3BEUuc20R4lJUYJvDyoR8q02DUEgDawBqxh8AlA8ojqedWMLlalqtZPM/460re7svFp1BckrWKFdHGTt8aIuYFplGwJP4lQar4dwTOkfKqlnadDljT5RQxIKpsYMiwPSgb+WnZLaoiBCTW5LhIiqywReaN20BFpHnuJypwH/aWf+0n7VUxGEdFlIcCTAI0qiJBjaBtXpHj1E7jQKr1dhHjUvB5rgOF8U5qcQypadSr+UG3QEyelNmWAcaELQpB/uBH3r0nD5jvFrTFVcbjgowoBQNilQkfWqlr/AJQlfh33PPMLYQee9FmXQbAAH9j50eTk2GufC+GpUfeukZMzMhMdpJ/Oq+pg3wbFhjBUkUsI/pSOU/OlRRWTIO0x2pU76gVsiY9Wak8zVN3HEGRv151uUeyJR3f+SP8ANE8F7KcMgguFbnZRhJ+ArUtNLyd2X4lpo9O/9GZ4SzrGPuhtA8RP4lKmEDqVD7Xr1lpAbRFVcJhGmEBDaUoSOSQAKqZpmobSVE7fM9hT/bhRwNTl+pyeyNIFZ5xCy05pccSgkTBPLr9KzWa+0BlAIbJcV2kJ+JP5Cs9muVv4p5bq4TqNhcwkbJ+VNh+ClczPwrG82PyzqY9Lhgk5dgPHZgp5alqMqVc/kB2G1X2MF4raUuCDsDziLGtJguF0oNwD60YRlibWoJZ0/wAo7NnTpJcIxDqX2EpCYdSkQIkGPzqu5xMCR4jakqSIBifUfQV6a3gEdPpXL2Rtq/CKr1V+pX/RicrBHDvFjLjY88KTYgmDMQN+1aJGaokHUPmLzQd/g5lX/TB71Arg5A2Kx6LUPzqeul1Yp4oPyHF582CATF4Hc9KsqxyQk8gLk9KyLvCB5OuCNvOfzrl7IH4j+IcI/u0mfpQrKvn+i3gj4ZrMa2HWykLKJiFJibEG027VP46QAkHasS5l+KiBiI/7BVvLGMWp5tJWggqANle7Mnn0mreVS4TQPoUrs2SGVx7tje9vjXKsOsmyavYvNfNA2FR/6tQ+rB8X0Z9slzRQcwjk+79aqv4F0j3frRZWaTtUSswNBKcfkNOS8AdzK3SCQm/qKvZcwpKfNa8mun82ipBlPibuRO4FqTKW7iPI1X+rgrZhjkbE1UbzFsGKLjIWGxKrnqb/AHqA4llHup9NqW1KPbQSlBqopsppzKZhKj6JNRPvOKv4ao6WFXHM4HIRVf8A1NSlQLk7DnVPNXFkUPNFBzEOqMBoj1IrhbDyvwAfGtCzlz6hJhPqb/SpBk5/Gv4AfrR7ckl0V6sI/BkV4Z1s6tMx0M1XLylmyFz00k/C1bn+FaTuJ/5GfvUb+cIRtHwq3iil72EtQ/0xszmGyp5W6NP/ACt9KIN5BAla/lA+9TvZotfupJ9AaouYfELNkq+1L2R/TFspzlLtpFlxlpNtR+f6U1UHeH8SrkPioUqPZl/xIli8yNqvHxVR7MwN1AVWVg6Y4QdK6zyzZjWOJA/nY/CCo9gYoW/qcVKkKPxsPhRr+E7V0MORyrPOMp9miEow6QHbwn9lTJYPQCiYZjlXWg9KD0qCeRsHJwXOKkRhgLxVvSadKO1FsB3kCWx0qZKB0+lSBo04aq1AHcchI6fSkY6V2U1GoVNpLI1oT0qFTSelTG1cqV2oNgSZXUynpU+WqQ2VKMAxCTHzpH0qF1E8qFwou74ZE8/JJqP+MSNz86gxGXqOxNUF5HPvaj8ayRx0+jRUWuWXnc7bT+JPzFVF8Utf1p+Ypk5G1zR86lTlTQ2QPlRqD+5f/mD8RxE0dlSe0mtTluNCkhU7waFHBo5AD9+lMllSD5SPQzQyxtO4oj2tUEswxfl3oO9mA61HmgfcTA0J5Tc/SgJ4WcV/uOqPYSBVxxN8yYUIxrlhB7Pm0bqHzrRcCPjELU6LpR5QTzUd49B96ybPCjKdxJ73rbcIOobQppMAzIHruabDHji1VgahrY9oWzfOg2YFqBP58VbVS4jxQSVFR51m/wDXDshBPfYfWpOWWb4E4sEas0TuMUdzRjKktpQFmFKO5PI9B0rDB4rSAtDurUkqKXAE6Q6lSgkTIJZ1I/5QZvIbD4oMhWlD4BCYT4qfeHiFRJJNj/KRabBSonyqfh0cY+5zjb+4vLkbW1Ql/B6E5m/SoXM3PKsI1n6zpkO+8nXp0iU+fUEiVaT/ALZFpkKvBrtvMnIaGl12YLoKAAR4klMKUAToHLy3jzTI0xwOrc1/Jndp1sf8GzVmajvSrGMrxASgJbckJIUFqTpEaEpCAmbQhSjMQXNIkJBpUmacXSlY6GNyV1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hQSERQUExQWFRUWFxgVFxUXGBYYFxgYGBgXGBcUGBgYHCYfGBkkGhUXHy8gIycpLC0sFx4xNTAqNSYrLCkBCQoKDgwOGg8PGiwkHx8sLCwqLCwpLCwsLCosLCwsLCwpLCwsLCwsLCksLCwsLCksLCwsLCwsLCwsLCwsLCwsLP/AABEIAMABBwMBIgACEQEDEQH/xAAcAAABBQEBAQAAAAAAAAAAAAAFAAEDBAYCBwj/xAA/EAABAwIEBAMGBAUDBAIDAAABAgMRACEEBRIxBkFRYRMicQcygZGhsULB0fAUI1Ji4RUzckOCssKi8RZTkv/EABoBAAIDAQEAAAAAAAAAAAAAAAIDAAEEBQb/xAAsEQACAgEEAQMCBgMBAAAAAAAAAQIRAwQSITFBEyJRFGEFMkJxkaFSgeEj/9oADAMBAAIRAxEAPwDxOkaVKjLGpUqeoQanpqVQgqVKlUIKlSpVCCpUqVQg9NT01QsVKlSqEFSpwK6cZKdxFQhxSollvDuIxAlpla0j8QHl+ZtRZr2cYwgqUhCAN9awn4ztFLeSK7Yaxyl0jL0q1+D9na3DCXmzf4qAHmUgTcfLrapl+zF0WLgkhRACVEWiATYAmTv0oHqMadNhrT5GroxVKte/7M8SlIUCFdQAqRvawM8vn8ao4rgXEoMaQo3Iggbb+9FWs2N+QXhyLwZ40qI4jh7EIuplcdQJHzE1TXhFgSUKA6kGPnTFJPpgOLXaIqaKenogTnTS009KqINppaaelUINopU9PUIKlSpVZBqempVCCpUqeoQanpU1QgqU0qeoQalR7h/grFYwamWiUTpK48s845qieVeg5Z7JWkJUFla3AYK1JhvlJbTPmtI1KJEjblSp5Yw7GQxufR5XgMrdeJDTalkCTpEx+5o/hfZ1iFai5paCRuozO3TYX3Nq9jZyPw7JhIH4UgAD4CwrlGDQ6iFaim40qBGxI2ta0/WsEtZNvhUjfHSQS5dnnWD9k406nHlqA3DSAfhJVv8ADajmWey3AgguuObgeYpAvYAW3n/Fa/L8qbaSUtjSCSoi91HdRnntc9KhzwoS0oqShURGtClp1EwklKfNvzG1JefLJ9jPRxpdFhn2f5fhhqZYhQGrxVFS1IIE6wFEwRuO4ocOGWWsOhaG4VoS4EhSVK1RIu4n3iDcn6b0RObNMKQkOEOOt6W2SqUpSiZUlO8m9ydhVLUtxRkmOdBLJNPlvkmLEuyPFKOoaECdBhaohJ1DyeW/U2tYVx/EeZSSUnYhMyrTsVEHlM7V2+sCwvVKRq1ECYgHnHMT0tQbkalH4LGHwwRquVSSZVeJ/CLe72rlLocTKFqCSZlJH4Tt5htaD2qEv/CuBiPWpuT5Ze0OtZmUpjSmepn8oNSYrM0qTGi/M/uay5zBWlRDapSYAlI1beYGdvXpUuIzIJKQqYJiQJjuegtvQ0DsRPifDJCClQ1zdIMCL3Un3Z+tUswy5siChC4N0wDaNkg7cvlV5AlIUDIPMXrpJjpVqVdBV8mcxnAzLyQoI0LUJ0zcGJKYSYJ3rPYvgEHUUKW2QT5HEmbXgRJIjmJr0hTqSIUAbz3BiJB3Bg1D4TaGglKCrQCUgQVTv5Sed/rTo6iceEzPLBCXaPK8TwDik7BKvRQHymg2Jyt1v321AdYMfMWr2hWJV4dkHVAgQmb9QbWm/pVUsQnSoCwuUiBbeE8usU1a2a7SYp6OD6dHi9NXquKybDvWWhJOkKlI0OBKvdMj8+lYzOOEFtJK0ErTJ8seYJ/qMWI9K1Y9XCbp8My5dJOHK5Rnaemp62GQVI0qVQg1KnpqhBU9NSqEHpqVPUIKvVfZn7HVYkJxOMSUs2KGzZTg/qVzCDy2n03G+xngUY/FKddTLGH0kpOy3CZQjuLEkdIHOvoTF4Z13D6TpaWoQrSSoAdAqBNo5UrJJxi2lYUabpjYN5gp8LDlshIA0o0whPIQLAW+lCMbjGg4ptKgpaILn9pUJA9Yv8qs5Hw43gQtQUpS1xqUo7xsO1CMyxEqKhuefWsOadRt9mzDBOftdohfxMVU8UmosUhRSrSoJUQYMTB6wd/Su2EG03Mb9TzMcq5kptnSSSOws8v32qBzK0OLDhb1LTEG5jTJG1rSd6N4DAAnze7251cxGKS15UjcG3QdT3P60yKajuboRPLzSR5YMjKcYXXNXiC8k7DZKR2AsBWvSuG9u1EsXhUOCSkFUfWg+NdlNrRy6Ume7dbf7DozU0kkDcU9ftVJeKqLF4giTymKojFA3/fpVKRrUS4t+uRiP1oarGGdrTTrfmisvYFW8RzrnHYxBAbV7yyAmLHVyINUWXKB5/l7ry0lsKKUmCRMA25/nRY6nKm6F5ParRusqyZ5pY/moKCZULyY5X+9d4p2XVJAUnRBkpGlUzse0XpYEKQ2lJMmK6cWYPWOfWh3LoS227ZWxSdSSNRTNpFiPQ9alZcqi82pbelXlJEEpOx5wd67TiUo0pJEkWBNzHTrV7vATZS4hdcbxOGeSVBpK0pWBJHmJSokDeQSKOY7DhQgzy2JBsZ3FV1YmBUD2OUEEhOo/wBMxzjf0ovVtJAKNOyTEGEkgSQDtue1DGnECExp1DWEncXkkA9zt3q8p3pyvVZToWCUkGJSexG4pTlaGLszHGfDTYSl5ohJJ0rRsJidQ6TenrSBQLJSpKSdQ1AjcRIn0NNW3FrpQiosyz0sJSbPJaVKlXcOKKlSpVCDTT0qaoQelSpVCH0R7B0JZy+65LylvadJtpX4ROrnOlNvWt3jczgnoII+VZT2dNeHkuEI2KCr4qWtR/8AKrmKWTMcq5uXJLo048afJy274bYbSpRSmYK1FSrk3Kjc3JoetN5PyqdStQIqNwgAdhWDJGUuzfBqPRXVgiXAsLVASU6PwmSPN62irTbND8NmoQgeMUBd50klO9oJvtFTM52yR/uJ32kTS9qCuQfwSpH0qNWCQFFXOgrnFDCB/uI//ofrVJ7jJk/9RPzo966aF+nLtB9R5igmITq1HqTaqZ4vY/8A3I6b1w7njKfMXURvuI73FDL3eAoRcXYIx7ZvVDwLbVdx3EeHOziT3FUVZwgdVDsJrN6c06SN6zKiVGBiTG9cnDHeK5cz+dkqjuKrucR8oPy/zTPSkwfWZZwawsGJsSDIIuPWtNgGNLSUj1Pcm5NZPD8Q/wBKCf8At/zRBnP3F2Sg72tH50axtCpycg6Teo3FCg2Izd9AP8oH4xQlfFzqSJbAjub0ax2BTfQfxjpABCSoyBAIFibm/autIkHc8qzKuMnJ/wBtHzNOOMyPeaHwVf4Wo1gKdo0GLKjZJAMjcSIm/wBJqYIrPN8XIO7avhB/OiWF4pY5hXxEfaanpJdgty8E+MUEoUozAHKSfgBXbGGCEAXNtzuYESe9c/67hjuqOtj9CRSdzVg+44FDlO9T040VukUX1BCiSFHV5bCYi9/l9aVd4pwEhQVYfhH4p6+lKh2Q8h75HlVKlSr0RwxUqVKoQanpU1QselSpVCHvvs+z8KyVlM+ZoraPwXqT/wDFSasDMXTMxB9fga8Q4f4mdwhV4cFC41oOxjY9j3716srjHClptXjNpK0hQTqBIkbED3b2vFcrU4pqe7wbsE47aL2NxbpFlaYtI3I/ZrOY1K5usn4mraca5iHdLakhlKdbrw8wQnteJ+dBMbgQIKHFFN4UpUmO9ZnitWaFlUXRUxK0j3lAetCMRmaAdwfSixyhKjcAxvIqg9lrf9KflRQUI9jlklLoHJxmpQSIuQPma2+C4aYIGpAJ9T+tZE5egEEbggj4UaHExTYJ5df8Uc6dbCvdXJrsq4TwqidTaeUWHyvuavO8L4VLgCEJCbzYX+lqxI4teTZJbAMG4UT/AOVJXFTqjY6fRP68qJflM0t19mmeyxCSqIgbQBTtoSByrIPZ29BOv18qZ+1RHHrIkvuD0IH2oUrKZq8apN4igWLbRc7c6EOPhUkrdV6uK29BUKEoUY0j4yajigoto9M4XwLSsOCIPInv07VbxOBbAkWrz7AZgtiQ0SgG5A2J2kimxfFD6SkqVqHMQB9qZ7WqoTUr7Nm8kuWtPWqZ4eF9QqHLM3C0gyPhUuZZ0ptBVEgCTFLcE+WPSkuEC8wyVCAVWAG/Kse6+lS7XAp874qW/wCVPlRzHM+tC0rrRHDSti3n5rsLIeTtXYxaaEAmu3EWqPEglll8BNzFpIMGYoa7m/8ASn4moVpIqmoXpuPDHyKyamaVLgsnMnJnWR6WpqrU9adkfhGT1JfLFSpUqMAanpGnSkkgC5NgKhBop1IIMEEHuIrUYXgNwtJWtfhrN9BBkDkSQbHtRTH5I2UJaKlKIiXDdR6m/wAbVhlrcSlti7BlKjBGjLPDK1MBy4Uo+VBHvJtcVqF5Vg8MsFlCsSsf13Qk9dMX+NTPPOrIW6CD+ERAjoBVZtT/AIAPKjAY/ALZXoWIVAMSDv6VPkGC8bEstnZbiUnbYm+9tqMZ3wy6t0uIKVJWZEqAI7EGosl4fxKcW2GUKcU2tCipAOkczKjYWnemxzRlDtXQ/G7kjTP4d1CFICxoMSlKQkeWdII5xePUULJWm0732Exvvyo/mIVBVpNydwe4oKBv6b8/h9q5EMjkrZ7jHpcVdIfCuLTqhUbCI3/T/NW8PlqVgFRInp+U71AGCbyI23jnE3rsukC1qjbQb0+N9USnhmb64EbkDpIG/Y/Kqh4SKg2Qs+denb3epPXY2HSiDGZkJAVPX/Hp2qROcJCQIgJMgCdxTI5KM8tL9ilheEFLjQ6giBJg+Uk7Gx260+J4YWyNRWDphWygQZ+l4+Yq3gc1DaVRedzBvEwIPqarYrNSrcz+9vSi9QWtDb64KeNYcc1qNpUSSY3VKjEWj9RVFOAPMi3b/NWl4lR58iOvSuFLGna/7ipuY+OgxeURJwQT1/f5VylkJMgn6VO4qIJIVta55VEsi9/hVbmE9Dh+CVZCri3aTUGIwurdX51ylUCmLlWm10Lejw/BPgh4J8qp9dvhVvFZkXEFKjbmBafrQrVT6qvlhLBiSqiP+CbGyRTFlPQfKu1GpcPgXHPcQpXoD96Lc/kXLHij0kUnEVTfCgLTR9GQvKP+2R62+9WWOD3CfOQOwvV+vGHMmc/UQUlSMWXVC1/j/mojXpTXBiQZkn5bdKG5r7P/AClTKjP9Coj4HlTcf4hhk66ORk0s11yYenrvEYZSFFKwUqG4NKuinZio4FKKVKrIKKPcG4ZpWJQXSZChoSAfMqeZ5AUZ4WypDSULVKnHtOm1kgnr12rYLAQCopSALCwETv8AGuTqdbVwSdfILdA7O8wS28lCjBX7p3v0NVPe/Wi2KwzK1JhSC4ASkWJTIi9VBkztrD5iubKCilsX7ipclTwSUkhJgfiAMfOoXnVETBOn6TtWix6NIS2T5IAUZmO46CpXsEjDta0DWVKABNwYO6YtA3mgWSVXRFjt0A2MvcJghKCUqP8ANMJEDfrO1hvNa1eYeGy0ltJOsJS22IBKyQCVfWecnsYEYTENKLi30BZB0hZVpAMBWmQCRPboZtVZ7P3grxW1IJaTpGlP4T5UpQNI0gIJiI78q3YscZQUpo6Olx7VaJ84B1fzHEJIk+UT6JUIJKt7CLkT3Cua23QvVKQQNJSJVsCI5X68qQaxGslY1OLOsEnX0hflnoY+21EE4NKEEuqJUZJFiAd7qMjeDF60elBLo3rLOPFl9vjJlJCVYY7XhKD8e9aLAfw2IEICNQ3QQAUn05H9zXmOOwa1LkKUb3IF5vaet/S/Omw+btJWAmUkAaVpVCrDed97R+hFZ8mlU17fAXqtPs9QHBzAXqLSfQzHymosXwQysk+GEzyTqA+QNqAcNe0FQe0PQWVEBK5uj/lYW7xavSNc1z5wyY3TYf1GReTG/wD4CyP6h8f1BqJfs8ZMXXt1F/mK3Qrrwx0oLn4kGtZlXkwafZ6xBBCzeZ1x9hVZ72bNnZbg+KT/AOordZhjG2UFTiglIuSTFeeZx7V2wSnDNlw/1GyfhzPyo4evN1DkJavKubJh7Omubjh9NP6VMrgjBzdKx28SB+tYPM+N8Y5J8TSOiAABPcyar4Bx5xJW4tRE2JJJPpWtafOlcpIp6ubdWz0F7hjLkjzDT38U/rQnFDK2bBJdV0ClLP02rKPBCCSrUeki/bf1p2XQkAGBq5xBva9qdHFKuZMB5Z/L/kKHNMEP9vC6iN9S1fYqqsrP2ptg2o/feqWJw4SCqYP4gm9uRnaKopIkSZ2i28HtfnTo4Yv5BlmlXLDbfFyUGU4RsHkQlP3NWDx8+RCWB13EfQUGUCARHm3HW3L5Uy3PICRE/uOlW8MH2v7YrfJvllx3jnFAgkIjpf8AWrbPtBUP9xgeqSPzH50CRgygalAEGLA7U7uGCoBITyNt7cr0MtPhf6QVKXybDBcc4dwwSWz/AHC3zuKPIdStMghQPMV5Jj8GBGj99YqPBZs9hzLaiO34T6is0/w2EleN1+5fruP50a/jjIPEQHEDzpMGN1JJj5g/SaVcYLj5ChD6dJj3kyQflcfWnpmGepww2OF0LyQxTlu3Hn9KruCyZ96fCZdcjfQ2tUeukGKnxHCuLbErwuISOpacA+emu3aOYHshYcRhkqWRpPmbAPmjmTG16K5xxKt9CEaAkInuVHqflWY4b1r1NSoISQsxuP7e0n7VpQzvqTBvXFz1HI78i5qwRg1qDySLXEiiWC4odCwFGUzFxsJ3pmkpb1KIUVGyQB96HPNKAJKdM1SdsVFUjdJcC1nQCsGJj6kfKuczwX8s6VlIHmgEFPftftFSYVsN4NpKIBcSkKWOijab973rn/SllAClpASAJnoLDSb7iDY1ghkUW14HtU00DOG3g+F6hCWzKh/WVWCDJgCEXteabK80ZZtpSFyQSoK0oEEE23JggTtbvRrKsKG0FKYVcrJA0ibbncxG59KoMMJc1rW2mCQCmwCjvv02t1p0NV75V+VGv6hR7RUyniMteIGUkj8J95SW1XiOZ9I7ipMPjlOpmEkkQUg3BCUqJg7W6996p4vKm1utNYfyzrLhCioJAE21d7epo3k+CbZMAyUp8yiASoqmw/pSDeBWiepio/v0HLUQq49gFDyvFUCqEpkFWwjYWPUx86ZrJ2kKK0xK9jtvFrmOZvt8qOZ/nLKW1obSD4ghRSI3tuRMx0sPnQPKsA+6sJab8UGNCpSJ6TfkZBosWXevgKGeM/zcFrBZaFNuKI03gKHIEGCT6xb62o97OuLDr/g31SoD+UuZBG5bnqBt1ANcPPstlvCJWHIB8RSBCfETJUnuBBHw9awvEedKDpSj+WQsLCtikpMpI6GlRTyZJY2v+C1ne79z6Dis5xbxszgUSs6lkeVse8f0HesK97XHP4UAJHjmxV+H/mBvJ6VicFgHcY6XHFE6pJWqTcRbt7wtQw0ncsnCX9mhzosZtxG9jnCt9UI3SgWSP1Pc1y26gK0i3KY3/T1qTPsn8FKR4gvfREQJsd78+m00C/iCVyTN66UIxlH29FLJQeaGnzKUAgAjRvPz512M3naNX4Yi14AoK7qcStQ91sCRYEAyLAb85iocNjAgGBJJFzyjp0vV+nuC9VJ0gvmGAStY88LiSDtG35fvaquJ0pjSTI52j0HeqzmMKjqO/wBLUza9UjaLyPzolFkbX8lh3OCbRciCeu0XqsvEkK1HeSbcj0qEt3MGTzP6VGtMe8aNRXgS5y8lxzMjqkbdPjzrl3Gkkem3Wd6sZflSXG1LUvTpUAbTbSVfZJog7kDICFBaiD6GfjytO1BLJCLpi5ZqZWYzQwAQk7T6f/RFR47EpPK8wDP1j6UZxGVte+U+ZV4FgOhEUOzLCNrSfDhKxfTJ8/a5gGlQywk+C/qI0UnnkynSNrz151TXB3p3GnGwCpCgFcyN45fWp8Fli3lJABhXO8D9K0UlyFLMmjnClufOB2P5XpUbzXh8JA8NI1AAaZ37zO96ekqcZc2IbT5PqFtSQAE2A5DaoniobGfvQtTqwJoa3xmGnNGITo6LElBH3FA8qXZphp5yvZyXcayy4T4rKFHqUjV89/rWUx/s6QoqUw9uZDblwOwWLx6g+tbl5tL7coUL+6oQY/UVi8dxEvCu+HiWiBydaBWkg2Cin3gPSYoJxi/zL/YOyMuK5MFxPlbuFB8RBTOyt0n0ULGso1mxcOi5383SvoJrGNYhspWEuNrEEGFJPYg/sV5Xx37MVYfViMFJaEqU1MqbHMpP40fUd+RQxRM09NtL3DWODjCGUatSCdWpQKuW0fgBNjFpiij+XrHmUSfUfvrWA9m+Jc/1TDBXuqUpKhFinQokH1gV9BZth2lNgWGyRyHQAVkzaLc27DxxV+4w7GVLSnVuCkyL85g9rGsrmPiNpVpb1pUZHIzsQI3mBv0r2HDZaAmJtAF97UB4hy9ptBdWdCQQCb3KyEomO5HzpP0zhzH+Cp41J8Hn7GEDJXpUVOqABTtpG+mBN5H0q/lz5dw5QEKTpbUrWRCSoE2k7mB96tY/hothZFgoCVf+v1oM1lKmkLuYVCok9d/32pLpXv7EyxOLVGdL8qND3cRiG0nwXVoSr3glRH22+FaTA5Ap9elAA7nYUYwHsuWsK8Va2yFlIKSkhSbeaCDE3roYZJcoZ6baPPeFM6LWIb1BSpOiBv5xptO9ztWqxGHa8UhbYU4ZhSgFCwJCYItsb9aLYT2QBDmpTitSVBSVAJFwZBKYIPoaJ47h3SoBK0JcIN1pKiREHSAoRMxPKarUVKacPjnwT02YLE8HpeWFsqS2mJUgyYP9nKD0JEVBljjmG0+KSCr8E+6BYE9DvatLiuH3wShKkgxJjUbekD70DxHBrxJhZ1bwEf5qQyOUXDJJV/Y1wlXCLWdZWnFhLgd0wkJI06pvIMyOppLyDDNYdS3E+RIjV/1FHrMwCSbVYyvhLFNworQUn3kwsGPWPe/Sr+eZaFYYa5lCkkJEQVG0K7Df4ULlKDUN3H2FytIDcLZMFNlKk+ZfmMxITcBPyv8AGsXmrCW3XG0KK0pURJESR2nr9q9DyrGeEbz2qJzhZp5/WEwN9A2JO89p5d6Zi1SjNuXkVBSfKMevJCkaiqE+CHBfzEkG0dAQb9IqtlmCW8VJRcgatMxN4J9RNeqM8CBxetx1WrtAAA2SBEQOlF8PwEw2oLaXocG50pII5pIjyg/2xWhajj7jnGZ44zkeICrMr35/rNE2ODiElzEKhIuUpuo9p2H1r0TGcMKa1rDoXsQCLiJJEzFedLTig3pKtbYIskhU3gcpgUHrTn5SKcclD4g60OhA0hLailKQAPwg7bnTInfah+DxqkYVYjdQjc2PMDlcfWi+TvQVJUhSTGm4gTIN+3+KvN5CW3iVn+Weu0c0/vtQ+qo3GS+4mSkgDg3XFsqTqMgakg7+WSoD1+471Rw74JBJsTeN6PrZCHZbB0yCASNUG8xvH5VVOToQtXltJib23A+tMWSPNoV32G8G02W9BlSFXBMfQEbjvQjD4jSvw4O9jJCVAWG1EMuENkRbcdjNJvAIUqxNpM9L9PWsayU3ZoULSpFzKUoWnUUbja3KBYn1pVdyjLiqNiBJhUQAZ5etKhp/BqjiaXJ7Lg8Y282HEKCkq2g1RzHLG30lKhIP7kHka8pyDM8ThSdAJQd0KPlPfse4r0PKeIkPAX0r5oJEjrHWnLLGXDOtqNDk00t0Ha8NEGX5fiMEseF/MZJ8yCYUB1TyJ+U0cz/LRimJSPOBqRyM/wBJ6TtTDFVfwC5SfWmQUWtqMWTLJyWR9o8twOPUiFJBQdWlYUVFJvACvL5edxtW3y/E6xI25iQYPMSOlT4nLGdRJTcmedIaECEgAdhFVBbe2Ny5o5FwuTz97JEYbH+I2ICF6wBsApO3p5orRZxxLpbEXJKYA7kX9P8ANZvjTOVIfIBtpSSBF97HnyoBnOaqBFwREiDMjcE/CKy7pX7TetJHZGUvKPVsPnhMR8au4rFBSeRn9/esO3mYjUNjBHobj6UVez1LaBPOABz+u/OhjklTtmPJhSapBtlYV7wt6fShnEORB1HltEeXYep/fOiOFWIHf86jxOHKnEL1qASFAoBASqYgqESY/OooblUjPOMWB+FcAlKPEB8pEhXKAYM/KtOraZt2qLG4NDrSmlCULTpIkiQe4qNCQhISmyUiB0gWApj2wjtQKVsl1E35bzVN/L21OB0pHiBOgK/tmSPmKsJflNOnal7g9pTbaTquJKrD0FV1PITiA1pVqKdeoJOkAGIJ5HtRBDVyd4pL523/AH+lDF0uS3HngG4vEOeI2EJHh+bWTuLSkjreRQviHDAsrI/fmEUcdRVLFtAgg3BEUuc20R4lJUYJvDyoR8q02DUEgDawBqxh8AlA8ojqedWMLlalqtZPM/460re7svFp1BckrWKFdHGTt8aIuYFplGwJP4lQar4dwTOkfKqlnadDljT5RQxIKpsYMiwPSgb+WnZLaoiBCTW5LhIiqywReaN20BFpHnuJypwH/aWf+0n7VUxGEdFlIcCTAI0qiJBjaBtXpHj1E7jQKr1dhHjUvB5rgOF8U5qcQypadSr+UG3QEyelNmWAcaELQpB/uBH3r0nD5jvFrTFVcbjgowoBQNilQkfWqlr/AJQlfh33PPMLYQee9FmXQbAAH9j50eTk2GufC+GpUfeukZMzMhMdpJ/Oq+pg3wbFhjBUkUsI/pSOU/OlRRWTIO0x2pU76gVsiY9Wak8zVN3HEGRv151uUeyJR3f+SP8ANE8F7KcMgguFbnZRhJ+ArUtNLyd2X4lpo9O/9GZ4SzrGPuhtA8RP4lKmEDqVD7Xr1lpAbRFVcJhGmEBDaUoSOSQAKqZpmobSVE7fM9hT/bhRwNTl+pyeyNIFZ5xCy05pccSgkTBPLr9KzWa+0BlAIbJcV2kJ+JP5Cs9muVv4p5bq4TqNhcwkbJ+VNh+ClczPwrG82PyzqY9Lhgk5dgPHZgp5alqMqVc/kB2G1X2MF4raUuCDsDziLGtJguF0oNwD60YRlibWoJZ0/wAo7NnTpJcIxDqX2EpCYdSkQIkGPzqu5xMCR4jakqSIBifUfQV6a3gEdPpXL2Rtq/CKr1V+pX/RicrBHDvFjLjY88KTYgmDMQN+1aJGaokHUPmLzQd/g5lX/TB71Arg5A2Kx6LUPzqeul1Yp4oPyHF582CATF4Hc9KsqxyQk8gLk9KyLvCB5OuCNvOfzrl7IH4j+IcI/u0mfpQrKvn+i3gj4ZrMa2HWykLKJiFJibEG027VP46QAkHasS5l+KiBiI/7BVvLGMWp5tJWggqANle7Mnn0mreVS4TQPoUrs2SGVx7tje9vjXKsOsmyavYvNfNA2FR/6tQ+rB8X0Z9slzRQcwjk+79aqv4F0j3frRZWaTtUSswNBKcfkNOS8AdzK3SCQm/qKvZcwpKfNa8mun82ipBlPibuRO4FqTKW7iPI1X+rgrZhjkbE1UbzFsGKLjIWGxKrnqb/AHqA4llHup9NqW1KPbQSlBqopsppzKZhKj6JNRPvOKv4ao6WFXHM4HIRVf8A1NSlQLk7DnVPNXFkUPNFBzEOqMBoj1IrhbDyvwAfGtCzlz6hJhPqb/SpBk5/Gv4AfrR7ckl0V6sI/BkV4Z1s6tMx0M1XLylmyFz00k/C1bn+FaTuJ/5GfvUb+cIRtHwq3iil72EtQ/0xszmGyp5W6NP/ACt9KIN5BAla/lA+9TvZotfupJ9AaouYfELNkq+1L2R/TFspzlLtpFlxlpNtR+f6U1UHeH8SrkPioUqPZl/xIli8yNqvHxVR7MwN1AVWVg6Y4QdK6zyzZjWOJA/nY/CCo9gYoW/qcVKkKPxsPhRr+E7V0MORyrPOMp9miEow6QHbwn9lTJYPQCiYZjlXWg9KD0qCeRsHJwXOKkRhgLxVvSadKO1FsB3kCWx0qZKB0+lSBo04aq1AHcchI6fSkY6V2U1GoVNpLI1oT0qFTSelTG1cqV2oNgSZXUynpU+WqQ2VKMAxCTHzpH0qF1E8qFwou74ZE8/JJqP+MSNz86gxGXqOxNUF5HPvaj8ayRx0+jRUWuWXnc7bT+JPzFVF8Utf1p+Ypk5G1zR86lTlTQ2QPlRqD+5f/mD8RxE0dlSe0mtTluNCkhU7waFHBo5AD9+lMllSD5SPQzQyxtO4oj2tUEswxfl3oO9mA61HmgfcTA0J5Tc/SgJ4WcV/uOqPYSBVxxN8yYUIxrlhB7Pm0bqHzrRcCPjELU6LpR5QTzUd49B96ybPCjKdxJ73rbcIOobQppMAzIHruabDHji1VgahrY9oWzfOg2YFqBP58VbVS4jxQSVFR51m/wDXDshBPfYfWpOWWb4E4sEas0TuMUdzRjKktpQFmFKO5PI9B0rDB4rSAtDurUkqKXAE6Q6lSgkTIJZ1I/5QZvIbD4oMhWlD4BCYT4qfeHiFRJJNj/KRabBSonyqfh0cY+5zjb+4vLkbW1Ql/B6E5m/SoXM3PKsI1n6zpkO+8nXp0iU+fUEiVaT/ALZFpkKvBrtvMnIaGl12YLoKAAR4klMKUAToHLy3jzTI0xwOrc1/Jndp1sf8GzVmajvSrGMrxASgJbckJIUFqTpEaEpCAmbQhSjMQXNIkJBpUmacXSlY6GNyV1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TEhUUExQWFhUXFxcYGBgXFxgaHBoXGhcXHBgYGxgYHCggHBolHBgVITEiJSkrLi4uFx8zODMsNygtLisBCgoKDg0OGxAQGywkICQsLCwsLCwsLCwsLCwsLCwsLCwsLCwsLCwsLCwsLCwsLCwsLCwsLCwsLCwsLCwsLCwsLP/AABEIAMIBAwMBEQACEQEDEQH/xAAbAAADAQEBAQEAAAAAAAAAAAAEBQYDAgcBAP/EAEQQAAECAwYDBQYEAgoABwAAAAECEQADIQQFEjFBUQZhcRMiMoGRQqGxwdHwFFJy4SOCBxUWQ1NikrLC8SQlM2ODk6L/xAAaAQACAwEBAAAAAAAAAAAAAAACAwEEBQAG/8QANhEAAgEDAwEFBgcAAgIDAAAAAAECAxEhBBIxQQUTIlFhMnGBkaGxFCNCwdHh8DPxUnIVJDT/2gAMAwEAAhEDEQA/AJC5ZyFJAr6mMSpFqRtximD3tOTKWGAbkIKnByXIxJIbTLPLtUr0yziYXi7kNCO/uGxJQJkslSNQcxz6RZhV3OzB2pMHuC+pkmZ2qFHGGdlVI0bpBvwvBMKEasXH9X7Hql18dGcgKKUE6mqDTN27vpDfxMlgzZadJtBMziEKOJpYVk7uYGVab6fQ5UorqKZ9/ue6Co6lmAfVoiMW8yCbSWBnZZKJ6JfapTMDhTEOMYcOAebw9pbXYTfIi/pD4qmWQy5NmwiYQVKJSCyasADSrE/y84VTp7mzpz2gtw3nbp9hValWkAieZISJMtiAgKxP1LNyheo20lhX+Jd7PofiamyTtjyOP69tg/vgf/iR9IorVei+p6GPYNHrUf0RpK4ntKT3lJVyUgD4MYj8Q3whi7E03/m/mv4DhxJaD/dpH8qvrAOrPy+hP/xGkWN7+aDeKeFlXhJsZ7US0tjm0JclIqkPnmK073kdLTvw7urR5fW01CtKC4TNLp4Rs1kSTKSTMYBS1KJJTRwU+EDyhlRNrJXg1FjaTw9ZAApNks4O4koB9QI614nXs8Bcuyy/ZATs2XpCZU0MVQn754mXJUqWiWAUlipfxAGnN4qTltbRuaPsyNWKnKWPJEjeN/LmHvzFK5Asn0FIVZvk3KWkpUvYil9xRNthOVIJQH3SMHJMERllJcnDUuYxmTabIBbmMZDP0BhE6+12SM3U6udPCj8/4GdkuqyTVhMlGJCSStZC8PTGSxPLm8deXMnYzvx1XN3kaybH2SphlLBDKMtDMhLAMKZkkVgHKEpL6lVynK7bydz1pnS8KkhZBxFCTQqSPC71AOjwLa37VgKnUnS8Sfp7iXvCxWu0MFDs0jwodk8gEipPl6QcZU6fOWaVOrQpeJO7+prbLYEKloXrLTXnUQVB3i/eVZ6R1oynDlPg0MsGH2uZTTTM1yY5JdCHcz7GB2om5mqVAuJNzPsusSoo65CWK1KlmNGpBSDUtpve94CZhO0DSpuLydOpgJ4dvfsyQTSBrUs3QdKpdWKO7b3lzDMlTPCQ4fmGI+94DbZph2v7yPt9iVJmGtHOHmnfaLKalGwhN057lyN+HbYymzC/j/18ICz4HaqCqQ72PxHapCgfYz7pVtt1doapK1jLswtNnSUjEXV7QTQGpZ6abtHRecBNXRSXPNwywyWAy9edYPdkW4+R5px2tUy2zFJUW8JoQQBRqjUAGm8HCyihUrtssuGpXZ3In/NaVn3KH/GKWsd4m52Ivz/g/wBja7ZjJOHtXbKVLSo0JqVEFj9IxJR3O+PizW1cpqo1zx6IW3nOJLqEwOwIWJZBD0YYQxfMiG04rhW+FytHepRdnz5/yW9lmqVZ01SApBSlJqScFMyKsnPmY0ISbghVWEYVny7O7+YeECWlKBkhASPIfZi7TjtikvIxdTVdWrKb6tg5tIwqD9Rr1hm26EXszU2kSwCSACBUmAjiNgpZZ8s84qdWhy3eOkrkp2Jjjqx4lSVgBXcIUTi9lRYsDzI8hFDUpqz8z0/Yc13c4ybxnH1+wqRcyB4rRZR+kBfxEZ/eztiMvsXnq4fpjN/T9mbiwWZIf8RKmH8pTLlJ8yUE/DrCt1WT9lr5t/f9hUtTN8RlFefiYqtV3scSmCVOUmWQpBD+yoEu2UWoTjazvj5mtQ1EakPy3e3zH9wLQUNhKlIGWJjhckEDIs5BauUVa9lK64f3MbtKhKNTvOjGs21OUJU4UU4glJoR0YF4W5yw2Zij1MJF4hRKQEkihrrsYGU5R5ROzHJuZxFTKUKZp7wA5M4EdJyfQi3qZzVoID4gQoKCmqCN9wziJjJW4IV08CPjGRKWBMxKCwkhKcNFVc10NYt0KnRI0Oz5VE3FLHX0EV13o3cWaaHaLfGRuu0Kq+OHtff+x2FvEXZ55pp5PoG0SQfDANokEXaAC1IDc+n2LCpK2Tzy0HASDmC0a0Vus0Vq0tpxYpGMjE4Tq37wVSaiTRoTqq6RU2a65JDpQaDVTeeUUpV5XsW46OceWHXDZZJX35KMOhLl/pExqeKzZZqaGShuUsm9+8HT1qlos38SSo0KjWX+o/lbUP8AW1GK5RlVKzjJKa+Jb8K8GSbGj/EmKDKWob5hI0T7zDVG/JUnVbVk8Ca9rs7OYUs4zSX0J+x5QuS2s6L3IykWVs6eeuuQf3wqdRRGKFw+zpwhh9+UQp3yiXG2AiZw3ZrQ0yZKQVEMSUgu1IJuT4YuyTsfeILGiRd6JctISkTywApVCzl1JitqX4FfzNjsb/nl/wCr+6JKTaJiRQkPt0PKKLUep6CS3co/KK1VU5PzgbrzOjFJ3sb/AIid3TjW43Ueg12p0g41M8kSpxcfZXrhFxIvATEIfulQBS5YKTkz/mBDc2jZo104q/U8dq9I6dSSjm3INed3pXVeJKh+UPT4+cWrX4KG63J8N3oUEBSlq2Zvm8JUbO4xyTRtaLdLkp/iHCwol+8fXLqYGVRIfR09SrLCJa9L0XPUFgd1u700+UZeoquUrHs+zdLDT0rPl8m4u+ThBXa0VAOFIxKqHyBJfyihKpVvZQfx4AfaifsQv/vRGEybZUeBE2cd1ns0ejBXujlGs+Wl7sv+Bkamsq8JRX++ItttsXMZwkJS+FKQyUg5gD4k5w2MVH+y7QoxpJ5u3yzGRPUhQUksR9seRgnFSVmOqQjUjtksFRZLxlz6lhMYMkMC41SSa9Ip1YSjzx/uTzuo0c6HGUMk2dBcmUMZ8ThQc77PzgXJt5RQvbqZLsZSCUrVL5Egjy1iVFc2O3/E4m2yajx4SN3am9axF2coxfAPaSqYlLoTMBDh0vnsQHB5wcZTQdOWyV02mRF6WTCs91SeSnBbzjQpydrM9BSlvine79DW7bwwsleWhOn7Qy3VFHW6KNZOUPaX1HTbRFzz0k4uzMrTPZMBKV8IOkrsXCwKVV84DvUsFptkzelk7SeSPC1esaNGrspWBhoXqK3p1Gd22AKLaCK86jNuVONKNooZzfF2achVTf7Yr5WWTRhfxMNs0t1BtTSIhdh1Wkrl3YZBkoBSpy1RoeQjWgtqPM1qirSaaHNmnpmClFDxJOY/aLcJXMytSlB+nmL+IrBjllQDqQ5DZkaj72iatPdHAunK0rErLXjTiTUfe5oYy6kNyL6Tg7SPyJwBY+I5JBc+gyiLNHSabsh/dU5ksaPlyg41M2Fyj1F3GV5ykyEoUS4nBRZJNChQFfOFahOatE0+yHsrN+n7okBfkkaLPkPrFV6eT8j0HeM+HiKVpLV6gR34Z+ZG9ma+Jk6SvVX7Qa02LXAlNjezX2Z0mUMITgxjN3c6w/btgl5GNWjatJ+Yxsl4rAZKlAbBRb0gFN9BU6UXyjK+r3mpkqIWvQeIjMgaQe5tDNNQjKolYjsZX3piqOCRuCpn9YGc3wjY2xp4ig2VfS0AIAHdAHoGhcqfibLtOnGWbnYvdf8Al9IW4DVRguDo2wqzgWjtiXB2kPEO4Lk0crQBqn1AibPocqq6swM9Ca40Ur4hHd3N9Gc9RTtZyXzKu28RFKSp0qlPRaVEgA5OU5dcoqxpTl4eq6HlZqKdxfPvizqKQlaFlWbzFMnZy8FHT1Yq7i/kRvXmby5kxICVySuUMlIVjboc450r3af0sTC0na9jSfeDIllIxeIMVFJABo4BiFTvgtU9O5SavwGXWkz5S5qsCCgqDlHaFgkKOZDZw+lpk+W7C67dGSgne/wIW9J82ap5hcigDMwh9NQhhG1SpRpxtE6uq88Jwq8O+0MlHyKut0arLdH2l9R8JQVs2Y2gFHcrHn3eDszNdmD7xKhTsDvkI5F2tKBYlR+PMGBdXdUsuD1NKUaFotq3Vjm6bGEoZwFnMmrHTyH1ibbmU9RrFKWODObZUoolWIvU6k7wqonctUK6qLiwV+AaWFqYk+FD1O2VYilN77fUo62s34YhtjvZclSUzACxfCK4c2DvGpSluzHhGZuT8MuX1Gd5XwykqlGtCS+XKhiysvAcKNoNTRS3LfaJ6QksmZ8en0i1CTtZmXqdK4eKPH2J69riCJi0gDCs4x5/u8Z2oWybsFCbmlfoZWa7kpyAirKTfIxKwyQikKuESnFcnGmYMyzjqA4+DQ2Dxcs6aeyaZAV2MMsbbqJBCZhp/DGTVSa84i3qLck/1GHZK/KfQxN0c6sfMc3KopQQXHeeuxAgJspVpxc00O5M2EXtwFbBlfJKpRAqSR8Yash6dqFROTshVJksXUcgnuioYMHJGe7DPeLFGjm7A1WvjbZT69feIZlpWolQLAk1J5xLjC4cdZXUUk+hgq0TPzHyiVCHkRLVal/qYfJu6atAXjUAdS7DzhUqkYy22JUnKKc6ri/VgMy75rFTlSQ9Qp/c7w/fDysVnRqtN77r3/2YS5AJqpurxLk1wgY0Yt5kOrtuZJIxKSaOzhyDkekVK2oklhMsrTRthplCLMqQXkUHtBXhPlFFN1f+T59RVWlVilaN7+QddNhRMUJYRLQZq6sCQkM5KXpplu0NipSmk38SvGmnSlOUWrFna5yZEjuDClBwIQKB2oVcnZ93MX6klGGSjTi6kyFN5zpeIzUomh6hScKg+zgEjmHEVFSjU8VPH2NiMlGyTa/3UpuFpqV2eeQnACF0clnljcQVOLTakL1L8cJJ34+4NM4MK0g9qnkcJLj1gXAtLtZJ+z9QMcCpxd+cf5UgfEmIU7YZE+1m/ZiMLJwoJYYTFq/K7N8I6Mr5KGp1HfO7ST8zqbcTGkwxYjTwU97I203qAnOKUaUng1JS6gt3lc5eHFgTqf2i7T066leeoUeMj21XFNkgKPeQcljLz2hFek4ccGhoNVGotvD8g+xWsEpKySEJOFLe00U1FZsuTtRSnFSl0BVWYJl9os95bnoNBF2NZ7lFcIr0qCtwLxaq0z+UXFUUeS6qTlZDCwzFTJsuXL8S1pSG0JIDwSrOTwdWhGlTcpcJfM9d4ju0dkkjOWw6poD8jDtRDdC/keTpT8XvJYS4zGXD6UwFjrk/f0pWYDwyKTRybQhUlX+Gfd9Ymy8xikwC33bMWGwNVw7Rykkztz6GCrJMSllYB1V9Yi8Q13k+lzqzWZZNCkjViC0ddeR01OCyrBMuYQSNoC1i7CacUcW+ZiSAz95O/wAosUlkXXktoIqfhRUgqbwBmSQc30pvWsXIrkzlO0kKjZgwUMj9kdRFJyaweppU6dRbkEWWx4jhAdRyhcptD5RhBZKWXdczClKFNUCmgGeUKjPN2YepnFx225O7VwypQcoxGpUQcJpmGZTl3HOLEau1WKSjbgEPDTOFS1vQuGIYk54avTICD75WO8XQHtsgypeHEoZAJIrUEe2kFsJIo9DHflyd2vr8SYyqXtcySVJACSNM39aRU8DfU2fHGKUOTpE5bVWEncEhtiD74lWvhnb5uFqhiq/Z09QxrKwgMFFnL5uAGP8AM7xceV4kZloU34UdLJUwBaWKlLlnrUA5HkKREElew7cpZ6lnwEoqkWhLNRQA6y/2gHZO5VrSnKSUlaxQ8OTRMsslQo8tPqAxHqDASV0xE/DUaXmbiS5POK3dXfPJO4Ls8vfSsdDGCGS16qmmasoUyXoML6bvvFnvLdAouKWUeWWO7J00O2B9V7chnDZVadN2WfcOUZzV7WKK6Lo7EVmYn5Qt6i/Csd+HXVjj+ulyklAmd05hgR7xAd7N4DjRhF3MbPeKFgpTLxH/AChyPSCjBNcD1WkpZlj1ALXMPNhvFeDNRWbVuoFiaCc7lunStkp/6P5ktFrlLmqCQ5LnIHCcL7VaLmkit12YHbNe6dOPQ9rtSwUkZgj3GNTbdZPLxZET5WFRSdDGRUhtlY0IyurmZMKYZOX1xDLQ6JYExev5QeozPSIz0NLTdnSqeKphfVkvbr8tALFSUfpSn9zBbX1NWnoNKlezfvFM+8Zqs1LV5lvQR1l1Hxo0oezBfICMpatD6Qd4oiSqPhBNgsE4rHZhTvmkEkeQr5QE6tNLLFVIYtO3xaKOfc08rxBBAIDmYUy67soiKq1NO3N/dn7GYtPiyfutdiu1yCtOE0q/xp74tw1Cg8FtdjOa8U/oE3TYAVol4aFyT0qPfDO/nUTKms7OpaWG5Nt4Pl63T2K8v4aj6K0PyMLeVYns/V7ZbX1F1ptZkrBSAlvaLZ7ekDGCkjRrybdpPAZYuKmmDtMmPhANTBRoNK5j6lJTVipsnEchY8aU+ZTrSvSBcWivgPs1txICnFQ+h0LDr4RnEbWdcCvKalWFKgNyHfINWnWAk7IZTzJE/fcnD3paQQ2TsX6wMXFuzZclqJwfFzC8rsWJSiM8LeZp84KnJKauNlUco2XIjst3KTnQ7jOLMqqfBNOhaDdZYXVBJscx3K3209wEEqkbcFOFLvJbqM17up6F/R8D2c0Egnl+gwlK7YWtck4bndpZ+Zt/R9acVnVL1lrI8lAKHk5PpBRvYr69xdZuJRTl4S3SsVZ1XF2ERjdXOJlo7pAJxEaB8vlCnNtBKJwhKQGNSNWEWVVilZi9rPJ/xqlglCVKALEjJ4hUmuXY0e8zY0k2aevUJ6l/cI5OHQ53Z0q7UJrNmFZ2yHpBb3fwoFRDbJeiEd2SgJ5gQ6m2LqJdSg/DyrYhqS57UPsr68+efWCqUlPPDB02tlQdnmPl5e4kbfd8yVN7OYkpVtvsQdQd+sV1Tadmehqa6ktP3kHzwG3YknMa/tF1LbGx5GtU7yZ6FcF6TEJCFHEgZAu4HLlyg46iUcPgTKkm7hd+WpCSFk0IpufKF1fE00P09Gc/DFEfettM0GpQgCtWfqflC+7SV2ben00aTTtdiqxY5nckSAqWfFMUlTHop4rairFRsnb3cssVqnd+KUvF0QR/UaiknAEqAJocQJSCSkg1SWBYuRpFJ1evTqdp+0LzUJ9fgK0Wd8gT0H0h1mbbUY8j2y3WClGAJlqYYu2kqW6t0lykDJhhfnC+7q5ck37mlj1/7MjVV5wk3Jpx8lK3zGh4WtihW0IbbFMA/wBIAEV++pRfs/Z/W5Wj2jTXFJf74AM7hUjxWqQD+kmvmsQ38QnxGRYj2jWa8NP7ib8ISA4YtVotWS4NWNXCuH3LZcMxyDkw8z9+sWKKumef7cqX226/t/2UFvu4TZZBGYgpIwqcrM86vW62JQsVTkfzI+o+EAptZR6XSVIV4bZ8iW1XI1W9IbDUvqFW7NpNXiaXbcE2arCiahDDEVTFMG8+sN7xN5RkVaCgsNh9rum2Sk40JVNQK40oUA24epHNmiFsfoV9rbtfINZ77mpAVMSohs82Dka6O42jpU1Lhjafgl4kwkcToP0MIemfkWlOlLl/MI/r/Gkpox1BeFuk0WI04vN7oaSLqnLGIS1HXJn6Pn5R0aT8ixLVUYLY2gG0IILKBChu4PvgxUKVFT7yCyUnCFuEuXNOpWB/+TA7ttyprVvmreX7m9zn8OpR/MA46ZfEwCqWE1V3uWHWm8VrPdUU0rQH4+XpCZy3PBNKnGKyrn2VNUPaJ6l4C/TkOUU+huLYdgYcptLgQ6R5sLZ7KE+QH0iY0pS5LEqkY5B7TbZgSS2XsuAfQw+NJXs8CZahdBXJnT5ygcFOdBD3ClDF8gRnOT4wPZTSwEqIBaiaP05xyQuUJchd22qZionCnUHNuu/KJjK7skLlFW5GlutC5pBWXKRhQ+g1PX6QSFyaSsje7LJAzdwYxCbRxAlKhLkspWqvZHTc+6K+67sa2n7Nm476mF5df6Fd5XqE1WrEo6an6CG7klY0qVDpFYFVk4hwqKlyUzTTs0l2SXzb2jlp0aK9SMqn6rDK1Dw2jK3mU9nvGeoJ7QgTVGiU0CBoOrRkzjFzezp1MmcYq9uBlZLxJUUg4lMoqJajAjbmPWCjfCXoBTheSOBLbOYryYfCNF1KnmbG6PSIwsiSlGKQMa64y4KxthCqNFSq90rVXjp5GfqZvvPFHw9LAdoWo+OXOPVClfB4OLpL2WgoaumuFb4AuPaVN/8AqX9IPfC3tL5h/jYeb+TOJlrCThUkpLAsoMWLsW8j6QUWmvC7jqVVVb7ehym85YIJyG0Opzs8i9ZpJVqdlyuCpspCkgpIIIoRkYezzjTg7SVmhFxRdGNOJNFCoPOFNItaau6ck0R8uoYiuRGx1ELl4T1VKqqkdyA1IwKahBLh8nzY8obTe5WKOtpOPjj8f5L2xW2XaJ/4hCrQpaUv+GSk4RRmxeHCTWrF/SH2uzBd4x2NL3k3bbs7JaE2hhLnYphlYlAS8Si2IJD0pp8DA2sy3GqpLw8rr5iefwZMUspQgqTQheSSkhwcWXo+UdukuBnfUpLxclPw3wRKk96Z31+4dBrEd7vwVakmvZVkWcthRht0EEis/MnuLbv7SUVBiUd4bsMx6V8o5q5Y01bZK3Rk9w8sBClHclueEt8BCHyWK0rjBFrGxirLkmKwGSyDASDNUmFs4+wUeDjz6ziXKcpJc5l6xc7ypLBEqUHycKtiXdnMHaT5FvZFA9qvVfshobChfLFS1MYq0ci/tMRdcvEd8Sh7osqCSsiv3873HN33nhYMtnyPe94rA2sDKW53ZQzZ6EDGss/hTqfKIlJRWQ9PpqmoltgviKrbeq5ndHcRsNf1H7EU5z3HptJ2fSoeJ5l5/wAC/wDGYfDnvt0iIxad2XZJS5BiokuS53MGzuhV8MXaMAnISZs0uEg91KMw5JzPMO20VK83fZwjJ1td7tl7L7lN+H7IH2pithl0ihO0cRM6+7kQz7wVIBIDTJmhqyAczzUQD0TFrStqW7lL7/0aGk0qq+KXC+4tm3xNVmqLsq0macdNTjwjJN5TAXCyDuCxhd21ZhulDhoMl8TWkf3pP6gD7yHivLS05dBEtHQf6TT+1lo/Mn/SIhaGn/mL/A0fUWW69FzlYll1M1ABQOdOp9YsU6Maa2xH0aUKStBA34iGKI3cO+Hr9XZqsVSSe8n8p3G335MTMzWaSGo9JdGehWe0InICkEFJ+2OxgmsHm6lOdGe2ayRfEt2dmszU+E+LpoeogJRujU0Gr7uVnwxROlhSW++REK44PQNKas+Ajhy9RZ1rRNxdlMTgmYCytcK0kZEF/UxdhJNXPL63TunPb8ikTeibaVJTISJQwpUtfemLwthBOnPPPOsDUlZCaUbPkeJlgANQDTQDbpyiu78jVbg6QAc/hBQimDOTR+mEiGttC0ovkAvWQVy1BKinECHGY6QTyCsMh7gllInIWGKVJf0V7soCaVsD3LxZN03rLFIpypvyLKYbZ71ScoDaE7habyG0LkjjUW5MHHg7JKSLtSnRzuY2IUooy515S5ArXYlu5DgZHlXNoiUJXA3dATsH0jlc5tBtmu0nOJabwQmhxKscuUkrVkkOfveBdooOlTlVmoLqTVptRWsrVrpsNAIrybkz2WnowoU1CP8AmYLmk8htEKNhlzlIfKOJGlzSWmJUUCYxqk5Nq70gHeWIia/sPNi6stvROLy14VBgZa+7hSDXC3xqOkUalOz8XzMSdOVPE18Q28LSqXKKkEk4FFiXqK/CETSvGzsmK08VUqKM/M89tExS1FSiSolyTF2KUVZHqIxUY2XBkRB3ObOIJMBmMy0JT4lAdSINRlLhCZ16cPakl8QWZe8oe0/QEwxaao+hUn2np4/qv7snCL0xeFCi+RLAQf4VrliJdrU/0xYRYpxWSD3doGVJRV0TT186nCSKOx2fugCu/OFosKTll8n6xW6ZY145dZZ8SNv2+9xDIvzIrUIaiO2fPRlxJtUq1ysSGNKjURzWTz9WhU087S+D8yRvC6lyFMoMknu/T6QE49Ta7O1in+XJ56Cq1ynFMxC4y2suavTqtDHK4Le5JqZUqUg54A/6iHI+9otS4PMWaY1x+mj6GESwNj/vU67NWfvJr/1BbZN4+ZG6CVn9DtXwh1rLIm98IFXOBygO8UuBnd7eRNaZQKlnIsAS2ebf7omMuSJx4PJraFJmLBJopQ2yJh2HwXoQsk2d2e8FJGb8oCVFSJbGlmv7QxWlpWuDtq6Bgvcb++B7pgO6HqJZOka0UY7wFSbNvB2AbNU3ek5pEddHZO0Xcx3EIkMSJjii3Orsk+FHi5q28vj0irOVz0nZWlUI97Ll8e4nyqBsazdw+67Cia+OcmURliGfnCqk3HhXEVazhxG40RdEpOdplDmHPzEI71v9LBWqb4gx/d9hkoQFAzVg+0mUpj/MzRyqy4SKtTVVHK1kn7zSzWGzznmBCwlOalKw15MAYCdWSy7Cq1atG0ZWu/QcSJQUhAqEkFhXJqCvLeKspN4ZRu4zb6onrHw2SpSpikplpJqC5IByc5Ejqzw11lwjSl2nK3hQReXD0y0zky0qEiRLQS4Ack7nQUEMo1IxTxd+pnrU1Yu8ZO7Im8eA7ZQomJnoOqVEEDcy1Mf9OKNzdGENzhYp13qb+Nt/EV2nhoJAAV3vaLGK8NdufGClCzllmMi4CpTYnL0A19Yb+IxhDnBWuncqJHDUpOELWpKs2GQI8orSqzRrw7OWzxN39BrK4fCapKSDC97tYsUKUKas39LG0yX2YL5iOUi5FLlDq7OHzOlYypnJAcOCBu7atlDo0pSV0Zur7U/D1e7eREqX+GWoyyApDvhyLZhjRjC9zuado6inaaw8jFNpl22ScJIUK4cRYHdI+2eDu+GYtXTVNNPdHjoyeW4JCqKFFDnoehitUjZ2N/S11VhcBkXmZKilZOAlwc8KvofdFim9yM/Xaba+8XxPQ+HbzTNSzh9om6eDIqQcGMrTOUKCAnV24REIKXIBNtDeJ65nfkIRvxn5ljZfgBn2vCc8s3y/eJhe90TKzVievTikIBSjvHED6F/TKLFNdQo6VyaRI3mtU6YqYUhOIuw6Aa9IbvV8GjT0klBRAFSGglMXLT2OZcgkgJBJOQEFuXUryjt5G8vhucQCSgcifoIX30RDrJHo0uyxYczK2hCJQEQ6h203SiAdQJQF9/3oLPKJHjVRPXfy+kKlMu6LS99Us+FyearUSfv7eFnqfRBdgsIWsJUtKAc1LLADUn6Cpgd13ZAzlsi3Zv0QynSbOmaEy1dpLIBSpQatQxT5e8QM1bhg0KlSULzjtY9uyyINWSTQBJYDqRr0EV5Lp9SK02lbodXtfc2yYUS141EurPCB+Xr8ICnST4wunqVVo4ah7mrD6x3pKnpcqQrIlLpQXzqCc38oqynKLtUX0+tyhPSVaUsJ+8ZoEtbYVoDaFSfkYGynbbf5Ce7qrmLArVPly6zFYwC6UIBNXcEksImNKpfgsU9JUqYWPeLLTexmAhIwpJqHcq/UduQpGhpNOoPc8suw0caLvyzK2TWlNuPlG7UntpfATGnumyeEy0IYdkClLsSCXBbOtYw/w0JZbabMCdCLk2jKRYFBaSqhKgo7/eUWHZItaanF1Ix9SuuWbLQtZWcwCCR/lIIDPqR1ww2EqaeS12hS1FVLuvPKvn0NbeuzKV/AYqI74S9G0CHB9Ir6maS8CJ0b1aVq315+efqIrWh1ByWdy75DT0+MQnZI1Yq8W2Pk3t2ckypS2ABZgHDkB93Lk8gBHd9Ui7dDNWgjUqKc15EwJOJyTnn5Go84m9nc2XwMrHdMwyiuWkJSKgZKUN21r6xOyTyUqmvowqd3J/x8QG8rOospnUBofGg6ddn1gHK8bMOFLbU308ea/gR2+z4gzae76wEW4yNKyqRsz9wdaewn4VqZL93l15CLjkp2ZgarRzpxa5XT+C6vG8gn+8TyY5QupDyKNKMm+CcvG/0DUqJ6uf2hXdbslunSk8ITWi0T570KE6k5mC3QjzkvUtFnxY+5jKsCU1zO5gJVZSNOnShT4RzPSImF2wpzjBXk8GCbApWkXI07e0YWp7RhxTV/UKs12lBChmC8G9rVjInUnJ3kxn+P6QC08LCe/n5FvghW9sPadokxFzrGqZUTk4i+PkHHL2wlur1/4wvqb3ZCjsl5krLAHWOZsRidgxAaNEpekDcFj647eXY+JPvG8Q4qSt0YicbqzB+IJ+JaQwAw6BtT6x22wVCFkwSzQqZaiVPDGZEKTKurWA++k0hyK9DkUyixh9LEh08o4ts/IdIs16l47REKeGyr4etsvCFKRU0AoQ758wIztNGEKl5M85X01Zxe237sdTZaZ4ZSUrDEMzKA1Yhj6RrNU6sbqzRkNVKUrSumR3Ft3rssvtpCscvElK0LopOKiTiHiBNKsQ+sA6EOWbGk19WrLZKzfuJT+0X55Sh0I+dYV3UXwzTjqHF8L5glrvWZMWlcsKQwLgnxOau2cSlFKzyOe6Xs4PqeKCiipbqqab9R9IlUYyWGU6mslSlaVn9Dq7b/AFzVHEjCDQYQVBO70qC+ekBUpKPDLVDV97G81g9CuPitASmVOSxAABTlowL+QgIzlDgpazQxqyc6b55F8+ek4nAYkqAdmOo5HXzoYqqcpyuaNKLjFJ3x16/7oJbYntD3UnuiqgCQDs+R5tEvaupehOwltVixVSx2II+LwyE3HkbPZONmcpu5z/FngDYKhjrS4iig6NFe0wySLPK8NTuEk/KBlCrPoStRRhhNI0VeyfZQs/yt8THfhKnoA9dRXUwTKXMPdThB3rDI6dL2mKq9qYtTXzGVjuDU1hm+MfZwZdWtOo7zdxsi7gBlEd5cQ0ZT7GIJMGxP2q6SVkiGKTSFOOT0NAilFsczZKYNAnaC0EnYgW8RXWJ8oj2hVJ2MS0mWNLqZUKikvj6o8unSSlRCgxBYws9bCcZxU4vDPwECNOxEAsIsqmLjMffpHJ2FTO7dOxrSeVRsXjmsB0uGMbpkSglK55XhWvs0hDO7OpZf2UiKdaU3Jxp2uld3+i97FajUTjJU6au2UlzXSpFqMl6MFBW6N/iOohEK6lT3/D4larrYzouTWV0Hk9MueqZJCAkVEtdXKk5k7g/KCm504qbfvXoZlGrXUe9vi/BI4SksoMQSCNiCxHqI0ocprjk16dVVae5ANpLqbyiakruw2KSiVV2pSyTkyWFcqVLfD1jLkpN8mVVa4/3+Y0mygkAoJAoAd6h1nVvrDNOpqolF2f7FSUYyVprHNvL+xDxbfWIIsvt0XOI0V7CPIVPMiNupNygovkXodDCNRzXHC/cTG6TNQVqqAKPryAEVoRaLTjQpVFB5b+h9sFyrWQmXLJfJhT1yaD23Ls61KmstKwqtt2oQpaikFaXDHIF2qOVY5OSwylUpUpy3xdwiy2fGlJBJBBIGpCO8SE/yqBb8sLnUir3fH7i23whmpKChBSRhWmjZ0JDV5pML33k15B0Zd3O76cn2T3kpVVQIcBiKDcZgDL/qEVpqLcVhmpvi/FHqE2SacQbwuwA7qX286VrnFOTiv9kBvDbM7dc8lRM3B3Se+wqk/mYabxo6bVOK2y46FSvp3UzB2l9wyRw3LYEMQagiLnfsx5Radmbf1CjaO76QNjNdyoTtAd5IM0ulMpZaWMTZlqPsDqYYo25Ouw7i6emzdklCRiIJVnkGA83eK9eSjaxf7P0i1Kk5O1uBPIvuUuiu4eeXr9YXGouo2v2VWhmPiX1DlygQ4II3FYsxatdGVOLi7SVmBKkwd2LHYMVcBnQXE7ztp0FQW8Gx30gt1yCP4uuZ3mIFR4gNRv1EQzW7N1fdy7uXD+jI1NDAs9EbpQ8BchsJlJwxF2hbyYz/AB+UE+A6Xsje9UYfw0v8kjEf1TFV/wBsUaLv3k/OVvgl/ZV0v5mpnPy/37HotyTQZCJ5HeTJIfkBUeqRGWotVXBcXMjWx2VJL1FVnXg7NWxST8/nGtUW5NFqjT/J2+gHxjIwWhxlMQFjqO6r4JPnDdLK9GPpdfwB2XO7nD4kraleI9YZJ+I2reE4ubio4Qm0ofIdogVp+ZOR8oKro1e9N29GY0d9vHkpl8RykIKkLTNOaQAQSp3Dh2ABagGkRRpVFLxJLzfmKmovCvf7CLh6xzJs1S11c4lq1JNczqYuNXyV5a10fCljoXcqykjuigGmgiJSXCMluU5bpPIXYb5XK7p7yNjmByMAqu0l09zJ3ji70TD+LlHQCchtNFkctTyEM3qccFzR2hK0nbGDLhi6Zx7pkqTgWJiCQ2F2xJGKrFno+fMxX1Gnc3dLlWY2pXhG63XGP9jFIwKXMCMLnAhj482JPdD5BtYOlp7X3O/9CJ6/navmD3tITZp4lp8C0BaHqak40P1BUOraCEavTWXeL4/yXdDrO8Xdz56fwFmUmYnEgZjvJ0fQ8jp5nOM7unJpR56FuU3TzJ8dfT1CrHdYQpMxVSRVJ1ORJH3nlGlQ0Sirz+RnV+0JNbKfHmIb0vNNgthlCslYSvC/gKncDzDtsYdKNnguUaX4yhd+0sX8/eVMkoWkLQXSQ4MdZNGXOMoScZcoWWyRjXhBolNeqqD3P6iJhHxhXtD3h/DtjRiAQxANWrVNG9YdyLldckzxlae0tC9k90eX7vGbqJXmz1HZlPu6C9ciVN0zVuQBRs1DWKr1FOOH1La1tLi4MTNkK9pB9x+Rh9OopZixrjQ1CtKzCE37M1wk/p+hh3eSKUuxtM31+ZZzM6QyrSad+h5ZSwdJhfBNzUCDtcE2lCDiAzm0SARBs5Ox55xLc5lrcDuk05HbpC5Kx6Xs3Wd5Du5cr6r+RZZ1OOcLkjQeGagwJEvMySh14d2HqWiZPbG5MHaLY64jP/i1j8qJSfRL/wDKKWl//On5tv6lfszicvX9ituOZ/5cvkiYPefrFSS/+18jO7UX50vh9jO0eHyEaBcpxtZH7j5LoskzftEeqUqH+2I03/G1/uTO0D26tx80yHtBzhyeT0VsHNgsIKRSLN3yZ6iOLq4WUt1gBKBmtQp0G56Qa3Mq6jU0qOHl+SKNEtMlASn73MBWq91D1MG7r1HJndlvCYhilR5/9RmKtNZuWO6iAcQcRJxp7gFAVaOXLtDXJ1Y4Op01E1sd5y5qSKZe7UdITedN4DcB3Yr0SEhKkq7qQkFNSQBQFznzjQo69NbanzKlTStu8RJ/bxKpqpUuQpKwW/jkAnohJr6xpRcZLdcrujKPIBxDJmTQZ0w1SAzaEbcoBy6DIRtwEcK8USOzKJikyZoooqyUdFvoesBClCHsoZWnVqvLufr242lSzgsxE6ZrMNUJ6fmPuiZy2osaTQuq/HhEnfJ7QGbNUTMPtank23wirGbbPS0qUacVGOCk4Btx7KYhRollD3g/ARKdpNGZ2tTV4y6vA4siETe8qpcuNHIBD793DB7N3PyMybcMIorABJkrWAwALDp+7QT2wjgXFOpUS8zzq1F1Z5nOMqTPXR8McLg7M+zpqozpS/zB60bLXLJmheyo1ZWfozI3yTfh+QFeM6YqX3SmcgNiLMsJbbI9WgqUYKfi8L6eR0Kr5g/gI5ikEnBNZOgUGI3Bpu8XUpJeKOfQsx7Qq25+hZ2e8CJpGi1q3OQz93ujXcbxz5HmE8jyWoGoyihUpbcoapXN0Qo42lBzBR5IYUJcPsLuA3tdyZiCkjMREo3QynVlTkpR6Hl152NUmYQdPeN4rNWe09fpq8dRTUlz195ygghxC2rDHfg1u8Az0PliRn+oQNW/du3kyJYpy+IbfE5K7TOUlQUCpIBBcFkIGY5vCKEXGjFSVnb92B2Wvy5P1/gZ3Xeq+yNnSEhKsTqIJNdmLQt0Y953jvcHXaHvXvvYfTh3R0hyFx5AeJbeZ1mlICG7KYHJUK9wpNG5w2jS2U5Sb68e8p0tJUjrIyVrckt2eJTDMlh1NIhZaNyo9sG/JHovC/BqEISueQo54R4R13jQUEuTyWo7SnLw08evUOva241BKAyE0SBrzg5NIzEm3cTT5KgohQrQ+UY2rbcsl6iltwZoDDEwaKkfMa0LZlnTOKysAp7oD8s29YsxrOEGl1IdPNxBeV1qSp5B6p35iGUtRF4qfMO1uDSz2m0SkuQoAa6B4hqnJ+Fh+85mIFpOJQAWMlDPz98PpN0/DcXuszQXpPljspoK0itc2ycK1GWcWlPAuVOMsonL4siJhxp8wc4eqnhEqG2R1YEBAcxXm22bei9D7OnGaeQgfZNaEerKK4y0sge2oJ/lGfuxQMTI10t1ZL/xRZXZJCWFcyT1Ji1FWMWb6jDimd2dnTL1Ua9BUxX1MrRt5lzs2G6rufQ86nzjUxRsmzdUnZsKl3uCjs5iQocwCPhC+6ftRdhdSim7ia8AkOpBUn9Jp+0WaTk/DJJ/crVKK5QGh1B1BLnPT3CGuydlcs0dLqO7VrfEp7GhwJmIKYFIzzdj8PhGu5dDyC8x5dyyzaDL1MKq2sHFjFCxvFKUbPAxO59Ta0jV+ggoxfUFsIs9tBBNQB5+4Vh6g2BdGn46UaBbH/MCPeHgmkdZiDie6e1RiSAW9oEEdCR84r1INq5e0WpdCpfp1POy8tTEED4Qq25HqtynHdEIlpdR8oVLCJps3MKLcMBt1nviFyIreyV0zw+UEjLXIktPhmDoYdB/lyRZXtxYosn/AKqP1p/3CAhyhuoX5cvc/seq263fwwhOZFem0aV8XPBWzYV2S3S0KdSSrbLOKNTUxjKxYjQk1czvO2CYoKCWLNn9IqV6qklgsU6e3kU3xNKZZLkaBqlzQU6wmMd0kGrI5uyzjsku5cPVnfWJqW3Mm7sFCUBlvAknFoQCkggMQQfOJitrucLLokJS5IArlsMoZKe6RyjZGHEFoSiQlNCuZ7kA19SBGlRjZZK+dxMBD1yA1hspWVupZoaaVZ+gJOW5YZac4FK2Wb9KjGmkkEIQwYZmFyyWOMsprACgjCAShFAcsSiw9wVEpqOTzM5d5uk+r+xUXDai4M8pS5pQin/cPjJuPiKFRJPAPxfeAmTsILpSGoXG5ilqZXlY3OzaW2lu8yZmpeKquaaiugBOlHrDVJEbGDL1qx+cNQUWkfUXgtIYMw3Sk+8iDUEDOSk7jaxKAAAqB69Sd+XQRr3PDFAiZRhQa/SK005PA2KSPy5zp7vqa+6FN7XY53BkrVmT7/pHWTYJshIzr99YheVyTkzyDXvD7+6Q1SaHQprkJkTsJCkkjYg16HRQ6wxWClDoc3xciLXLJSEpnpBJCclge0kaHdMLqQv4lyWNJrJUJbX7JCy5SpIIXQhVX2ADdRWKVWN5WR6ShWjJ7lxYDtd6sO63nn6QyGm8wavaCjiIuXes05KI5gt8IsKhTXKKM9dWlwztF92kZTpn+on4wXc0n+kRKrWtdMbXHxDOmLEqYAvtO67Mp9MqH0iPwsLNRxciPaU4NOavb4FxYOEphXLUVJ8QKhsBXPWrDzitHStNXY6t23SnGUYxeVi5WyrvKlsqm/0h1XyPPQ8xBapWCYpLan9oxakbSZpQd4o5ennlCmrYCMLyPdc6MfQxKvdMi2GfEXohKK6aQzl8HOIoTfU0kshQGlB8zB93FLlE8itF7T7RMwYShILEmHzpQpR3N3YMZbnwUS1BCAjUsBzOkVKacpWDlhXAOIrjUQJwUSlKQFA6JGo+cbPsRtEVp4qpUUZEtabRiokMkQtRtlnpaVOMFZG8iyMHPiOXKIbvgJys8Gtgk4poDZVP31iLXE62rsoN+eCmsdqEpSnzUzE5Bhl7zDYYPMTleKRje944EYndRy+sFI6hS7yViQRalpLhRBJc8/KFOKlybkJbcIMkXxoseY+kKlp+sS1Gt5hku1JVkfvpCJU3HksRkpcHyYkGIi2g7J8g/wCHEM3sFwQfdBxEqySNa/ZjUlOx4eMbjGdbKNkIDf0G902YyLWcVCw3gJtWFyjZhU60FVB5mK+7ISpya4DLOyUtixQ33AqD6g61Vh0Rywd2WYysJ8KqdDv984JYZEpB0ieqWoNQhVDsoVHkRDeomTTQv/pGu5BSmelLoIC2BahLKH8qiPIwqUbSuW9LVm/BFnmakY1Et0HLSOcrI0qdHzCUWHeFOoixsQVZrpUtQShJJNAI5VLuwM7RV2encJ8Jy7KMZAVOIqr8o/Kn5nWHxTtk8/qa3eSxwVslLR0mISO11+R2gXZqwSwTPEDpWFqFMiR7jGdqaL9pdC5RmuAeWsKEZ6fmWWrCu/5+CWedB56wdOG6aOdrC6z3c5ClF3ryjqld5sEqdkHKQKsKAQpchWshHYrwTLJCu6ok59cwTFupRlOzjlAKS4Ht0yXPaqPdHhegbVUWtNS2rcxVSW57UB33xW7ypABSXClkO4NCEj5xYcrGhpNA/bn8EILNZQmpz05fvCnLoazlfCNavvENANqKuyjui62TiPiPuG0Go7UYOr1XeysuEd3ndeINBp2KEibtVgWmh7wGh+RzEE7MmE5Q9li+ZZh+k7Ky/wBX1gGrcFynrFxNGIlhB/iJLdW9+sRkuKoprwM+/hgQShQpoSxAjk/MNVXF2kvijiXblJzqOf1gZUosvQryXOQlN5DUGFug/Mb38B3alCUgJGgHrD28HkafIDZVLmFgCdzC3KxbwkUVguoBPezgfFLkS2ugciyJGQc84hRSI3MymuCcbBOjR26xKWAJNpoUpqK1+cTGs1ydKlfgzlWg0BzcVEWoz3ZKdSLixveSXCjrgQvz+zDN+EAuRlNkifYik6LbymJZv9TRNTKGUpOEro8im2dUtVc0msV274Z6ihONaCkviOLulmawSHJoBTOK8o5sHNqCvI9J4cuJMhLljMIqduQi5Tpbcvk87q9U60rLgoZEl4ZexTDvwwamcJcg0gVaWjrk2ArdZhMQpJaoo++kQSsEFNsc2UohOJhmk5p2I3SdCKdC4ivUownlr5FiNRrgytViUUBSi7n7EVJpU1gfC8nkPu1GGWArej7RTqZdxyCJyE4SCzREcHciVNllS5ZnTmZJZIOp0jVo093JWd3KyJ69L7XO7qXTL2GvX6Rbdka+k0ij4pcnVls+AOfFoNv3hDdzQb8jYmIWUQ2ksjm5bsKjiVDIqxhazV949sePuV1lksI5meaTJAMSgWhZbrADEyIQjtt07CIOsIbTdZG4+9olSVsnJyXAun2XCMvT6aRPJcpa2UcTyDGX9/tnHF+nqIT4Zn2cdcddlZNONbHKEqdjz6Q3sksAAJDRDlkbyg+SY44+TVlILVMQ3g4wnWEzGKleTUEBJXDUrGSbCxA0gY0m3knerH60WNLgvUERbpxaEVGpIMvKgXyly0+bj6Q5cFdRsxndI/8ACzHPtSm64hEyfPuJXJJ3vdPaspAdRo2/KEZawX9Jqe5nd8dSl4R4ZTZU4lVmqzP5R+UfXWLEIWy+QdbrHXlaPs/cqpMp4O9jPGEqWwhTYxI0EDYI5VKCohLJAFPklJrHNWJQJNkA5gHqIi1yRDfN2YQVIHdzUnprFWvSvHBYozs8k7branECC8Z3dSeGXlJCxdrXNUQkskVUqrAa5xZp0UufkJlU8idvS3qnrAD4EUQP+XUxpRWyNi9pNP1YdYrKEByO9tt+8JnK5qWxZGy1QOSHZcje5rrKiFKEMS2mJrNX3j2R4+5W2WzhIibmcwpMQiLGgEEsgtGEwPHPJyQJNlaQDZwFOsYOkRuOsLbTdQOkS2C0KLVc+wg4zBaAjd5+wIcthyq1F1fzHZl7RQ3+Qa5N7NOORHRvnAt2eR3IUibp8IJSciDaWgO+ZMHZdSNzCRLUchSOVgXJgt4qwCpprD1ICzbsZWROJSdsz0gt11geqaSyD3jPJD/4i3/lFBBo6UEPgvs7IndaipuSQfmYio8Fa2Qnh6xNLSo1KgD0gqUElcGUug+lSnhoIxkysIgJMJI0AhbCPsQSdhMGkDc+LS9DHM4BnWdukLasMTuCrRAvAQivLhyVMOIJCVZ+e/IwLinwEpNHnHEl4oD2azl6/wAVY1IPgB15mJhT2ZlyaGloOpK4PdtkCA6vFttCpz3PBuRjtVkbrVAJ4CeBtc91FRxKFNIcsZMTW6zf4IcfcrrLZwkRzdzNCGiLkHSExyVyGzVUGwQdcQzkZLEQ8kmCxCmrEozWIG51gebIBjk/MFgyrKIapqwIDKzMBLoLNZevSCjwOj7J8QY6Tych1ZkhhC30JDINci2IL7SDiBDjASxroYspYDp+0jOyn+Cv9A+UTHoW37QHbz3k/oT/ALYZHhi3yyskeKzj/wBn4msKqeyVurHlnSwDRajwJfI0sYjmQgkwLGI+QDJR2iOiQ+T6Ykg/RBJ8MQcLpmcLY4yAjkceLXjKSLfPASABMUwAAAroIGoei0H/AAJm9oitFFuB1YvEOsHR9op65vumXN3ighsjzoeIHoSfDHR5JZrDHwgDpWUQyAZUcjjJUB0ORnNygHyF1BVQt8BHJygGQcR0m7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multticlique.com.br/blog/wp-content/uploads/2012/10/dez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066" y="3861048"/>
            <a:ext cx="4302385" cy="26932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3356992"/>
            <a:ext cx="40324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что выбрал бы ты себе на обед?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980728"/>
            <a:ext cx="4536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Девиз: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«Прежде чем за стол  мне  сесть, я подумаю  что съесть».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6064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СОНИН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260648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Давным</a:t>
            </a:r>
            <a:r>
              <a:rPr lang="ru-RU" dirty="0" smtClean="0"/>
              <a:t> - давно ,  или лучше так … В одном необыкновенном, чудесном городе жили - были …Король! Нет! Королева? Нет! А кто же? Спросишь ты, наш дорогой читатель…</a:t>
            </a:r>
          </a:p>
          <a:p>
            <a:r>
              <a:rPr lang="ru-RU" dirty="0" smtClean="0"/>
              <a:t>И так, в одном необыкновенном, чудесном городе жили – были люди.</a:t>
            </a:r>
          </a:p>
          <a:p>
            <a:r>
              <a:rPr lang="ru-RU" dirty="0" smtClean="0"/>
              <a:t> Ну и что, что жили-были! Во всех городах живут люди, ничего удивительного! На то они и города, чтобы в них </a:t>
            </a:r>
          </a:p>
          <a:p>
            <a:r>
              <a:rPr lang="ru-RU" dirty="0" smtClean="0"/>
              <a:t>кто –то жил. </a:t>
            </a:r>
          </a:p>
          <a:p>
            <a:r>
              <a:rPr lang="ru-RU" dirty="0" smtClean="0"/>
              <a:t> Наберись терпения, дорогой читатель, дочитай нашу историю до конца и ты всё поймёшь…</a:t>
            </a:r>
          </a:p>
        </p:txBody>
      </p:sp>
      <p:pic>
        <p:nvPicPr>
          <p:cNvPr id="1026" name="Picture 2" descr="http://99px.ru/sstorage/56/2012/08/12508121549008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12501" cy="3384376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UUExMUFBUUFxcUFBcYFBcUFBcXFhgXFxgYGhUYGyYeFxkjGRQUHy8gIycpLCwsFR8xNTAqNSYrLCkBCQoKDgwOGg8PGiokHyQsKiwsLCwsLCosLCwsLCwsLCwsLCwsLCwsLCksLCksLSosLCwsLCwsLCwsLCwsLCwsLP/AABEIALcBFAMBIgACEQEDEQH/xAAcAAEAAQUBAQAAAAAAAAAAAAAABQIDBAYHAQj/xAA7EAABAwIEAwYEBQQBBAMAAAABAAIRAyEEBRIxBkFRBxNhcYGRIkKh8DJSscHRFHLh8ZIXI1NiFSRD/8QAGwEBAAIDAQEAAAAAAAAAAAAAAAQFAQIDBgf/xAAuEQACAgEDAwIFAwUBAAAAAAAAAQIDEQQSIQUxQRNRImFxgaEGsdEUMkJSkRX/2gAMAwEAAhEDEQA/AO4oiIAiIgCIiAIiIAiIgCIiAIiIAiLxzoEmwQHqKilWa4S0hw6ggj6KtAEREAREQBERAEREAREQBERAEREAREQBERAEREAREQBERAEREAREQBERAEREBS+oAJJAHjZcn7SuJe9d3TXEMZsAYDj1PXwUj2vf1OrDdwXBh7xrg3bV8JE+k+xXPMblNcMLqgJ8/wDKi22PmKRxsl4KMn4qrYSo11B8RGpvyPHRzefO+4ld94fzxmLoNqstNnN5tdzBXzJTadYO4k38uR6HZdl7JqxBqM5OaHR4gx+59lGotkrNvhmlcucHSERFZkkIiIAiIgCIiAIiIAiIgCIiAIiIAiIgCIiAIiIAitYjEtpt1OMALm/F3aeGzTofEdrbDzP7LSdkYLLJmk0VuqltrR0LE5pTZ+JwWvY/tEw9P52+8k+QXGsRxDXqmXvJEyR8p8D4LynldR8O0E6hIty8PBQZ63/VHrNP+mq483zOqf8AVOh+c+jCsvA9oNGoJFQD+6xXJX5XUGn4drkQYF+avU8kc8zcDygegXD+umnyS59C0W3h4/4zstLjGkTHeUyf7hP6qRoZ4x3P2Mrg2PycME3mNrbz9BCw8Pj6tF0sqOafMkeoNl1hr0/BFl+mqrI5qn+D6Sp4hrtiFcXDcp7R6rSBWAcOoEfQLpGQcXNqtkHU3rzHqpkL4T7Hndb0m7S8y7Gz1aLXCHAOHQgEfVaNxj2cury/D1S0/wDic46D/afl8jI8lvArtiZVLsWwfMFtZCM1iRTSinwz55xHCGNw9S+EquE3AYXtdHRzZE+K6ZwRhxhKNbEYiaTWNEh4Ie1ph127j5QBzK3Y5nSHzt91y7tOzcYvE0cDh3gF5b3zphkFwLQRz0jU/wBVE9JVPdF5FVK3HQ+G+KKWNY59EPAY7SdQA3EgiCZEKYUJkGDw2DoMoUY0j5gJ1uO7nEbuJH3ClxXaTGoSdhN/ZTYy45fJvLGeC4iKzisW2m3U4wP1W5gvLHxOYMZ+JwEmI3P0Wr5lxK4kkOLGARFveeS03N+PKVKRqLnbwFjKJVemnN4SOlVeJGg2E+seSxRxYJjQD6riGP7Rqrp0NDR47qNqcYYo71BcTYBaOyKJ0emSfc+haXFjS6Cxw8RcffgpHB5xSqmGvE/lPwu5/Kb8ivm2hxviG7uB9FMN7RREFmo2IMlhBHRwuCJMG6KyLMT6ZNdj6HRanwbxezEUmy8umILruBPJzhY8hstsXQq5wcHhhERDQIiIAiIgCIiAKxjcY2kwvcYAV9cq7SuJXPf3FKTYi3Lx81ztsVcdzJuh0ktXcq19/oQnGXHr8Q9zKRIbJEj9v5Ubw/wfUrkOdLGTudz5BTXCHCsjU8CJG4EyOQJ2Ww59mBw9P4RHLyVQ5+p8c+x7f1oabGl0iWfchcbgcLQlumSCDHj4+aqdn9OYDC0wGeTQotuH7xxe506rk+PQ9FerYZroJsR0UKWobfw9jdxrWI2Sbf18m04bF0XRduw3UjWy1jxsAdxAWgtpEQZkNvH35rbeFc21fjN1vG9WfBNFbq9M64+pXJvBr/EmCLfBa9l/DVTEvDaIk/OSfhb5nl9V1TPcqbiPhcYbz++q8wdKnQpinRYGtHTcnqTzK2Vaq/ufBquvf09CjBZn+F9f4IzJezfDUfirxWfvERSb4BpufNx9FszcNTADWtAaNmgQB6Adeii34207zt5oM1c2AGweWyytfTHhnmtRffqXvtk3+32RIYqi65BMxvuPIi3VaJmzqzXhrnEAzpiYjpv9FtWIzcHlJ8pHkQozFZPTrQ41HMcDJ+HUzygmQuep1FN62wlz9SFhmtYmzJAggfH0OkbwtcyR7xWdXAEyWtm4/wDbzHJb3mPDrnUS1temSQBLmubI9AeShGcL1dFOkKlOmB+JziSCSZcRAg3J3hRKl6aa3LL+fgkVqEYvnlnuEzqsXgAl5nm4taPUbei3rL31CAdX0JHuTJWNk/D+Gw7QNXeO5nr5Afyst+bU22APspvqV1LmX5ObXsSOHxT2fNv4AgKC4tq4gM7xhDw27vhktaByaN781kHNxfl+4V2lmbTb0XSHUYJ4UjaDcXnBxfiPjV9Y6WfC0WJ5nqteq0nlusmfeYmLrfu0fgkNecVQb8LjNVo2BPzAdDeVorMG7p/hWCt9RZR6jR7LIJw4LLAvahB2aBy5+6yTgyN7WnwtdV4OA4EiR0iVrh5LPasYZi0sOXWAlZjsqeKd2XmZm8Rtp/dbhgcOABDQBHRSAwzHAyWwBPtO/ss4ODtinwjQ+H88fharXNcQJl17e3VfSHCuef1WHFSWzMW6QIK+es+yYU3g3DHEzA28tp3W29j+dmjiO4dJ1kNHxQL+BsY913qnztKzqWlU6/Vj4O4oiKUeXCIiAIiIAiIgI/Psw7mg9/OIHmVyXLsL31Yvcfic7eeq2/tSzjuqIbz3jxNgtF4JzEOqBp/EDO1iB4qm6g3OSgj13R6JQ0s7l3Z0mjSbSpgdP1UBmA7wHUJ6TcKUx75bcwoPMcWKdMuLxoHj9B1KqtbKfEYrg41v007JPn3NedR0ElvI7K07Fn76LDq5219QtsxsTqJ28/NWXPL3hrdAtAMlod4uLrAmbclxrrl/kc5a31fii8kvQqS2FmZDL8S1rbNF/CygcNjXseWVWlpuAflJjbULFbzkNAMoh+kAkXPM3/TZbqpwnlvjudH1Fwpm/L4X38knjMZA0gm+/iViPqzAv59Ssd1YyTMkyLdP4V+m1V+o1Ltbx2KKMfLKqVAgrINO6zcBhZF+akBl7eizXopTjwZlLBDMpQZheOYT5FTLsCFaqYUMM2MLM9DZFcvg47ssjDtG6tVsPKzA0SVkU8OCo8KHZxk2Ib+mAFhfn0K9GFnwlTH9KOi9bhgOikR0ORk184ST9ysd9oHMKbxeFi4UZXoWUKyt1vDMZPW1w9pY75hAnqtTdk9NjnS2DtHLzA6KfJ9/uCsPiTDl1PvBuBfyAk/RXPTNQ1LbJkvS2uE8Z4Zp+f1WtbDRfabReVBZW/8A7gETew8eSrzLHF1hsLhY2HrQRfa/37L0mT1dSwuTd6D5IFxAN5iIHP6rPw1TSwveNzPwy6QYAMeXRQWWGQCby2N7R5KbpVxAHhYeXT3WuCPN+EiJzikalJxLHbkuBMWbzAvE+Cgcir91WZUEnS4c7CDvHTZbZmhJYdzeCBbfn5LVq9Xui5rfEffVattcol0QVkHGR9LZXiu8o03kglzQTG0xeJ5TKylxXhTtYGCwRbXZUqhpDaWmNzJLXEmwgAzfcreuz3j45m2qe57rutMkVNYJdJj8IMgBWEZJo8TqdNOmck+yZuCIi3IoREQBERAce7Y8TNQN8QPotO4ZxYp12kuDJtq6Lbu1dn/2HW5Aj2C0GkzUQIAgfZKp9S8TyfRulKC0KcnhY5Z0nNs5a2lLngnYaTufDdaNmGYvqnf4R7NCoDC4gDYWA3UngsoBEv25DxVbbcs7meE12sd8tsP7M8L3+b/jwQ9HAaoAB0jru49SpWrkTtI0yLKSo0mA+VoH7+Kyv/k9EBpGy4x1Pxcol6TpuoS3yWPka9l9PFUqzGg/AXS+QCw9Ph6zH6roWNMMa3pE+g/lQOExQqPAMSbnlAUvmL5dPl/C46m/dF4WPBpqqnVNRl9RS2i0T6rOwwEyVHU3RCy6Tt58lUqSTyzmbHgNgs7UoWhmYAiF7UzMxZX8NVVCHc4uLbJU1RKjsZVlYdLHkuuYVNXEn3US/WQsr4NdmCukeqvUsWNpUdqO/ReUql+kqsruccJG+CdFRe61h0q0gKvvvFXddiUcmMF6tcXURicNE35/Tqs9+IEKMxFYl0jkoWrlBrk0wR+Idcb9J8F49uum9puN1dqA+pO/nuvKDN/vzUbTyamsG3bk4rmLS2s9pEaXER0ANvorbXffisrihunF1R4z7gLBpHwkL2UHmKfyPV0WbkjYcszDTuYHL0/2ph2bAC4INjJ6fwfBacK0QRuvX13OFyY81vn3JbjF9ifxXEk2AHio/H1i5wkQSAbG0HbZR7Bba/VX2tA5SNp2Wknk7VRx2RNcG4elWxTMPXYX0qr2gtDi2+qAdQvaeW6+hsi4cw+DYWYak2k1x1OiSXGIkkkk2XzPl+MLawcyWBrpbeS28i/mPovp7J8wFfD0qo//AEY13qRce8qbT2PL9YT9RSXkzERF3KMIiIAiIgOYdp+E/wC+HfmaPoucYehY2uSfouydo+C1U2P6SD63/lcsqO0GQ2T4m3sqbXRe7CPS1OzUaBaeru3+F7/gyctoNpjU7c2ErZaGUNewt1/E7mNvKOi53mGLe+NUCJ2V7LM9q0zAe6OUusD/AAoMakuZrLJ+k/T7oirJSTn+Eb1U4NcNqg8ogfRYreFQHTUfAk+Z8Aoc8b4j4mhwIFtUSfRTeQVHVn63kkgWla3SrisqPJKulqa4NzksfI9w+Utp1g5pMGAATeJF/os/Emff6f7UXg6rjmFRp/CGW9FLu38FV6rtk81r8+ssvwilloi6usKpaFU0KrlyRi+1/Ne94SrK973l0RN4MZLkdN1S2uYI8VSSd+itzK05RgvTZUmorIduqXvRI1ZfGLIC8djHLHIXq6qcksZMZMgViV4axNvT0VkL0GEUn5YKjcH6eiuUWG/iqKZ2E9VfJsT7KZp4/Fk0kcc40gYx3k1RdGD4KT4tfqxlSORA9gFHUmxf/a9hQl6cfoj02nyoL6FynQnZZDGgN0ki56dNr+q8o1yPwkjnYwq24fmP1XRlhBlh55K9QpiJJjxVDxdXg2Y/S0BY2nbfjk80/HDAdJNp3gXkr6A7Msb3mXsE/gJb6bj9VwXDU3HUSRvH7ffmuzdj+FDcPWdJ+N7fL4W6RHspFR5zq3MToCIikHngiIgCIiAwc6y8VqD2cyLeY2XD80oFr3NIggwu/Ln/AB/wwdXf0xY/jHQ9fVRdRXuW5Fx0rVqmzbLszleKpRBAuCJnr5dFbp4fqLuE/VSNWlNirHcRzuLKrk8cHuIXpxL+DocgB/pbpkLNLCeULScG+xn7lTbM00UtPWyh2LLK3WQlYtqKMrzHVmHnqb+4/RbHVF1zrBYju8Ux/wCV4J8pv9JXRsQIJUbWQzAourVqu6LXZr9ikuVbHWWODsrjXwqZL3KtsuuIVIfbkrbnqkOuFrjL4NS9FlSXXVvVyVDnrTabFwFHFWtapc9bbTDL2pNStSvNabTXBeDlUZWMHK+D4ws4BWwxeVdr1Q2m49AVZa0KJ40zTucI4g3eNI8zb91P00G2kvIS3SSOWY7Fa6z3/mc4z62+ittaSJVpkL25XsIrCwenjwjLoxHVX++KxGCB+qyKVztJ+/ZZOyZcDNpO91W1hiRP3yPorXfGYCu0za+0rKyHJJYMmgLwBzXfuz7Lu6wTJEF/xemw+g+q4/wTw2/GV+7P4DBqEWhoN78p29V9BUqQa0NaIAAAHQCwUiteTz3UbU2oorREXUqQiIgCIiAKl7AQQRINiFUiA0DibgC5qUBY3LOY8uoWg4zBEEgiF3p74Wr8Q5PSrSS2HdRv/lQ7tOpcot9J1KdfE+UceDdK8rOltz/hbDmOSaCYhw9j7KGrU43BCrpUtPsX0NbCfKZCV6J3C6DkmP77DMcbuaND/NtvqIPqtMqsBKz+GMf3VUsJhlWB4B3I+u3qFztq3waI/UUr6sx7x5/k28lUlypqi4VGpecsraPN5KnPVOpUOcretcdpnJf1qjUrOtA9Z2mWy+Ki81KzrQvTaaJ5L5eqS5W5RrkwbIvBXWlY4crjXfeyKOWDLY772XOe0jNNdZtIGzBLv7j/AIK3jH5g2hSfVds0e55D1MBcdxmLNSo57rucST6r0HTaMvf7ErR17p7n4KWsjdVAeKtByusV7gu1JYLtNwg3KvMfZWmMG/0WTRpk2Y0knkB9yspCViQYwlbDw7wrUxVQMptJJ3J2HUzyGym+D+zmpWcHYg92y1vnPpy9V2jKcrpYemGUWhoHTc+JPMrrGOSs1GuUeIcsw+FeF6eCo6GXcbvdzcf4CmkRdiklJyeWEREMBERAEREAREQFD2KPxmB1BSa8IWGsmUzSsdkMqGxPDJK6U+gCsWtgAuTgdFYzltfhc9FhVOGT0Hsun4jAeCjq2Ghc3BHVXSRqrGO0fHuLE9eh81juctnq0h0UBmODLTIuFTa7R5+OBzbMV9RWjUuqHPVh1WFRelgwpGQHrwuWP3iq7xY2mcl/X4pqWPrXutNplGVrXoddY7XqrXda7TOS+Cr9O6xGOlS2FwRIvbwU3S6OV0u3Bhs1PirDnEgUw5wYwyYH4ndT4C/utadwf0e7/iusNyhvRZFLImnkvWVUquCijrC9wWEcgZwe78x/4rMocEnqfZdho8Pt6LPoZA3os4Nnqp+5yfA8DDmCfp+i27KOG9H4WBviBf3W9UMlaOSzqWBaOSyos4ytb7siMry0jdTtOnCqawBVLrGODg3kIiLcwEREAREQBERAEREAREQBERAW6lGVHYnAqVXhCw0DUsZgiFC4ukb2XQqmFBWBiMlaVycDbccpx2HgyFG1ai6riuFg7koXGcAByrLunqbzHgw8HP8Av1cbiR1Wy1uzV/JxWOezar+ZRH02Y+5B/wBSEFdTn/Tet+ZVs7N6vNy1/wDNsH3IA4nyVyi/UbLZ8P2dEb3UvheDA3kpVPTUuZ8jJreAoRBiSpmhSJU/h+GwOSkaGTAK1hWoLCRnJB4bAkqXw2XqTpYMBXw1dsGMmLSwgCyG0wFWiYRgIiLICIiAIiIAiIgCIiAIiIAiIgCIiAIiIAiIgCIiAQvNKIgPNATuwiIB3YTQERANAXulEQHq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ExMUFBUUFxcUFBcYFBcUFBcXFhgXFxgYGhUYGyYeFxkjGRQUHy8gIycpLCwsFR8xNTAqNSYrLCkBCQoKDgwOGg8PGiokHyQsKiwsLCwsLCosLCwsLCwsLCwsLCwsLCwsLCksLCksLSosLCwsLCwsLCwsLCwsLCwsLP/AABEIALcBFAMBIgACEQEDEQH/xAAcAAEAAQUBAQAAAAAAAAAAAAAABQIDBAYHAQj/xAA7EAABAwIEAwYEBQQBBAMAAAABAAIRAyEEBRIxBkFRBxNhcYGRIkKh8DJSscHRFHLh8ZIXI1NiFSRD/8QAGwEBAAIDAQEAAAAAAAAAAAAAAAQFAQIDBgf/xAAuEQACAgEDAwIFAwUBAAAAAAAAAQIDEQQSIQUxQRNRImFxgaEGsdEUMkJSkRX/2gAMAwEAAhEDEQA/AO4oiIAiIgCIiAIiIAiIgCIiAIiIAiLxzoEmwQHqKilWa4S0hw6ggj6KtAEREAREQBERAEREAREQBERAEREAREQBERAEREAREQBERAEREAREQBERAEREBS+oAJJAHjZcn7SuJe9d3TXEMZsAYDj1PXwUj2vf1OrDdwXBh7xrg3bV8JE+k+xXPMblNcMLqgJ8/wDKi22PmKRxsl4KMn4qrYSo11B8RGpvyPHRzefO+4ld94fzxmLoNqstNnN5tdzBXzJTadYO4k38uR6HZdl7JqxBqM5OaHR4gx+59lGotkrNvhmlcucHSERFZkkIiIAiIgCIiAIiIAiIgCIiAIiIAiIgCIiAIiIAitYjEtpt1OMALm/F3aeGzTofEdrbDzP7LSdkYLLJmk0VuqltrR0LE5pTZ+JwWvY/tEw9P52+8k+QXGsRxDXqmXvJEyR8p8D4LynldR8O0E6hIty8PBQZ63/VHrNP+mq483zOqf8AVOh+c+jCsvA9oNGoJFQD+6xXJX5XUGn4drkQYF+avU8kc8zcDygegXD+umnyS59C0W3h4/4zstLjGkTHeUyf7hP6qRoZ4x3P2Mrg2PycME3mNrbz9BCw8Pj6tF0sqOafMkeoNl1hr0/BFl+mqrI5qn+D6Sp4hrtiFcXDcp7R6rSBWAcOoEfQLpGQcXNqtkHU3rzHqpkL4T7Hndb0m7S8y7Gz1aLXCHAOHQgEfVaNxj2cury/D1S0/wDic46D/afl8jI8lvArtiZVLsWwfMFtZCM1iRTSinwz55xHCGNw9S+EquE3AYXtdHRzZE+K6ZwRhxhKNbEYiaTWNEh4Ie1ph127j5QBzK3Y5nSHzt91y7tOzcYvE0cDh3gF5b3zphkFwLQRz0jU/wBVE9JVPdF5FVK3HQ+G+KKWNY59EPAY7SdQA3EgiCZEKYUJkGDw2DoMoUY0j5gJ1uO7nEbuJH3ClxXaTGoSdhN/ZTYy45fJvLGeC4iKzisW2m3U4wP1W5gvLHxOYMZ+JwEmI3P0Wr5lxK4kkOLGARFveeS03N+PKVKRqLnbwFjKJVemnN4SOlVeJGg2E+seSxRxYJjQD6riGP7Rqrp0NDR47qNqcYYo71BcTYBaOyKJ0emSfc+haXFjS6Cxw8RcffgpHB5xSqmGvE/lPwu5/Kb8ivm2hxviG7uB9FMN7RREFmo2IMlhBHRwuCJMG6KyLMT6ZNdj6HRanwbxezEUmy8umILruBPJzhY8hstsXQq5wcHhhERDQIiIAiIgCIiAKxjcY2kwvcYAV9cq7SuJXPf3FKTYi3Lx81ztsVcdzJuh0ktXcq19/oQnGXHr8Q9zKRIbJEj9v5Ubw/wfUrkOdLGTudz5BTXCHCsjU8CJG4EyOQJ2Ww59mBw9P4RHLyVQ5+p8c+x7f1oabGl0iWfchcbgcLQlumSCDHj4+aqdn9OYDC0wGeTQotuH7xxe506rk+PQ9FerYZroJsR0UKWobfw9jdxrWI2Sbf18m04bF0XRduw3UjWy1jxsAdxAWgtpEQZkNvH35rbeFc21fjN1vG9WfBNFbq9M64+pXJvBr/EmCLfBa9l/DVTEvDaIk/OSfhb5nl9V1TPcqbiPhcYbz++q8wdKnQpinRYGtHTcnqTzK2Vaq/ufBquvf09CjBZn+F9f4IzJezfDUfirxWfvERSb4BpufNx9FszcNTADWtAaNmgQB6Adeii34207zt5oM1c2AGweWyytfTHhnmtRffqXvtk3+32RIYqi65BMxvuPIi3VaJmzqzXhrnEAzpiYjpv9FtWIzcHlJ8pHkQozFZPTrQ41HMcDJ+HUzygmQuep1FN62wlz9SFhmtYmzJAggfH0OkbwtcyR7xWdXAEyWtm4/wDbzHJb3mPDrnUS1temSQBLmubI9AeShGcL1dFOkKlOmB+JziSCSZcRAg3J3hRKl6aa3LL+fgkVqEYvnlnuEzqsXgAl5nm4taPUbei3rL31CAdX0JHuTJWNk/D+Gw7QNXeO5nr5Afyst+bU22APspvqV1LmX5ObXsSOHxT2fNv4AgKC4tq4gM7xhDw27vhktaByaN781kHNxfl+4V2lmbTb0XSHUYJ4UjaDcXnBxfiPjV9Y6WfC0WJ5nqteq0nlusmfeYmLrfu0fgkNecVQb8LjNVo2BPzAdDeVorMG7p/hWCt9RZR6jR7LIJw4LLAvahB2aBy5+6yTgyN7WnwtdV4OA4EiR0iVrh5LPasYZi0sOXWAlZjsqeKd2XmZm8Rtp/dbhgcOABDQBHRSAwzHAyWwBPtO/ss4ODtinwjQ+H88fharXNcQJl17e3VfSHCuef1WHFSWzMW6QIK+es+yYU3g3DHEzA28tp3W29j+dmjiO4dJ1kNHxQL+BsY913qnztKzqWlU6/Vj4O4oiKUeXCIiAIiIAiIgI/Psw7mg9/OIHmVyXLsL31Yvcfic7eeq2/tSzjuqIbz3jxNgtF4JzEOqBp/EDO1iB4qm6g3OSgj13R6JQ0s7l3Z0mjSbSpgdP1UBmA7wHUJ6TcKUx75bcwoPMcWKdMuLxoHj9B1KqtbKfEYrg41v007JPn3NedR0ElvI7K07Fn76LDq5219QtsxsTqJ28/NWXPL3hrdAtAMlod4uLrAmbclxrrl/kc5a31fii8kvQqS2FmZDL8S1rbNF/CygcNjXseWVWlpuAflJjbULFbzkNAMoh+kAkXPM3/TZbqpwnlvjudH1Fwpm/L4X38knjMZA0gm+/iViPqzAv59Ssd1YyTMkyLdP4V+m1V+o1Ltbx2KKMfLKqVAgrINO6zcBhZF+akBl7eizXopTjwZlLBDMpQZheOYT5FTLsCFaqYUMM2MLM9DZFcvg47ssjDtG6tVsPKzA0SVkU8OCo8KHZxk2Ib+mAFhfn0K9GFnwlTH9KOi9bhgOikR0ORk184ST9ysd9oHMKbxeFi4UZXoWUKyt1vDMZPW1w9pY75hAnqtTdk9NjnS2DtHLzA6KfJ9/uCsPiTDl1PvBuBfyAk/RXPTNQ1LbJkvS2uE8Z4Zp+f1WtbDRfabReVBZW/8A7gETew8eSrzLHF1hsLhY2HrQRfa/37L0mT1dSwuTd6D5IFxAN5iIHP6rPw1TSwveNzPwy6QYAMeXRQWWGQCby2N7R5KbpVxAHhYeXT3WuCPN+EiJzikalJxLHbkuBMWbzAvE+Cgcir91WZUEnS4c7CDvHTZbZmhJYdzeCBbfn5LVq9Xui5rfEffVattcol0QVkHGR9LZXiu8o03kglzQTG0xeJ5TKylxXhTtYGCwRbXZUqhpDaWmNzJLXEmwgAzfcreuz3j45m2qe57rutMkVNYJdJj8IMgBWEZJo8TqdNOmck+yZuCIi3IoREQBERAce7Y8TNQN8QPotO4ZxYp12kuDJtq6Lbu1dn/2HW5Aj2C0GkzUQIAgfZKp9S8TyfRulKC0KcnhY5Z0nNs5a2lLngnYaTufDdaNmGYvqnf4R7NCoDC4gDYWA3UngsoBEv25DxVbbcs7meE12sd8tsP7M8L3+b/jwQ9HAaoAB0jru49SpWrkTtI0yLKSo0mA+VoH7+Kyv/k9EBpGy4x1Pxcol6TpuoS3yWPka9l9PFUqzGg/AXS+QCw9Ph6zH6roWNMMa3pE+g/lQOExQqPAMSbnlAUvmL5dPl/C46m/dF4WPBpqqnVNRl9RS2i0T6rOwwEyVHU3RCy6Tt58lUqSTyzmbHgNgs7UoWhmYAiF7UzMxZX8NVVCHc4uLbJU1RKjsZVlYdLHkuuYVNXEn3US/WQsr4NdmCukeqvUsWNpUdqO/ReUql+kqsruccJG+CdFRe61h0q0gKvvvFXddiUcmMF6tcXURicNE35/Tqs9+IEKMxFYl0jkoWrlBrk0wR+Idcb9J8F49uum9puN1dqA+pO/nuvKDN/vzUbTyamsG3bk4rmLS2s9pEaXER0ANvorbXffisrihunF1R4z7gLBpHwkL2UHmKfyPV0WbkjYcszDTuYHL0/2ph2bAC4INjJ6fwfBacK0QRuvX13OFyY81vn3JbjF9ifxXEk2AHio/H1i5wkQSAbG0HbZR7Bba/VX2tA5SNp2Wknk7VRx2RNcG4elWxTMPXYX0qr2gtDi2+qAdQvaeW6+hsi4cw+DYWYak2k1x1OiSXGIkkkk2XzPl+MLawcyWBrpbeS28i/mPovp7J8wFfD0qo//AEY13qRce8qbT2PL9YT9RSXkzERF3KMIiIAiIgOYdp+E/wC+HfmaPoucYehY2uSfouydo+C1U2P6SD63/lcsqO0GQ2T4m3sqbXRe7CPS1OzUaBaeru3+F7/gyctoNpjU7c2ErZaGUNewt1/E7mNvKOi53mGLe+NUCJ2V7LM9q0zAe6OUusD/AAoMakuZrLJ+k/T7oirJSTn+Eb1U4NcNqg8ogfRYreFQHTUfAk+Z8Aoc8b4j4mhwIFtUSfRTeQVHVn63kkgWla3SrisqPJKulqa4NzksfI9w+Utp1g5pMGAATeJF/os/Emff6f7UXg6rjmFRp/CGW9FLu38FV6rtk81r8+ssvwilloi6usKpaFU0KrlyRi+1/Ne94SrK973l0RN4MZLkdN1S2uYI8VSSd+itzK05RgvTZUmorIduqXvRI1ZfGLIC8djHLHIXq6qcksZMZMgViV4axNvT0VkL0GEUn5YKjcH6eiuUWG/iqKZ2E9VfJsT7KZp4/Fk0kcc40gYx3k1RdGD4KT4tfqxlSORA9gFHUmxf/a9hQl6cfoj02nyoL6FynQnZZDGgN0ki56dNr+q8o1yPwkjnYwq24fmP1XRlhBlh55K9QpiJJjxVDxdXg2Y/S0BY2nbfjk80/HDAdJNp3gXkr6A7Msb3mXsE/gJb6bj9VwXDU3HUSRvH7ffmuzdj+FDcPWdJ+N7fL4W6RHspFR5zq3MToCIikHngiIgCIiAwc6y8VqD2cyLeY2XD80oFr3NIggwu/Ln/AB/wwdXf0xY/jHQ9fVRdRXuW5Fx0rVqmzbLszleKpRBAuCJnr5dFbp4fqLuE/VSNWlNirHcRzuLKrk8cHuIXpxL+DocgB/pbpkLNLCeULScG+xn7lTbM00UtPWyh2LLK3WQlYtqKMrzHVmHnqb+4/RbHVF1zrBYju8Ux/wCV4J8pv9JXRsQIJUbWQzAourVqu6LXZr9ikuVbHWWODsrjXwqZL3KtsuuIVIfbkrbnqkOuFrjL4NS9FlSXXVvVyVDnrTabFwFHFWtapc9bbTDL2pNStSvNabTXBeDlUZWMHK+D4ws4BWwxeVdr1Q2m49AVZa0KJ40zTucI4g3eNI8zb91P00G2kvIS3SSOWY7Fa6z3/mc4z62+ittaSJVpkL25XsIrCwenjwjLoxHVX++KxGCB+qyKVztJ+/ZZOyZcDNpO91W1hiRP3yPorXfGYCu0za+0rKyHJJYMmgLwBzXfuz7Lu6wTJEF/xemw+g+q4/wTw2/GV+7P4DBqEWhoN78p29V9BUqQa0NaIAAAHQCwUiteTz3UbU2oorREXUqQiIgCIiAKl7AQQRINiFUiA0DibgC5qUBY3LOY8uoWg4zBEEgiF3p74Wr8Q5PSrSS2HdRv/lQ7tOpcot9J1KdfE+UceDdK8rOltz/hbDmOSaCYhw9j7KGrU43BCrpUtPsX0NbCfKZCV6J3C6DkmP77DMcbuaND/NtvqIPqtMqsBKz+GMf3VUsJhlWB4B3I+u3qFztq3waI/UUr6sx7x5/k28lUlypqi4VGpecsraPN5KnPVOpUOcretcdpnJf1qjUrOtA9Z2mWy+Ki81KzrQvTaaJ5L5eqS5W5RrkwbIvBXWlY4crjXfeyKOWDLY772XOe0jNNdZtIGzBLv7j/AIK3jH5g2hSfVds0e55D1MBcdxmLNSo57rucST6r0HTaMvf7ErR17p7n4KWsjdVAeKtByusV7gu1JYLtNwg3KvMfZWmMG/0WTRpk2Y0knkB9yspCViQYwlbDw7wrUxVQMptJJ3J2HUzyGym+D+zmpWcHYg92y1vnPpy9V2jKcrpYemGUWhoHTc+JPMrrGOSs1GuUeIcsw+FeF6eCo6GXcbvdzcf4CmkRdiklJyeWEREMBERAEREAREQFD2KPxmB1BSa8IWGsmUzSsdkMqGxPDJK6U+gCsWtgAuTgdFYzltfhc9FhVOGT0Hsun4jAeCjq2Ghc3BHVXSRqrGO0fHuLE9eh81juctnq0h0UBmODLTIuFTa7R5+OBzbMV9RWjUuqHPVh1WFRelgwpGQHrwuWP3iq7xY2mcl/X4pqWPrXutNplGVrXoddY7XqrXda7TOS+Cr9O6xGOlS2FwRIvbwU3S6OV0u3Bhs1PirDnEgUw5wYwyYH4ndT4C/utadwf0e7/iusNyhvRZFLImnkvWVUquCijrC9wWEcgZwe78x/4rMocEnqfZdho8Pt6LPoZA3os4Nnqp+5yfA8DDmCfp+i27KOG9H4WBviBf3W9UMlaOSzqWBaOSyos4ytb7siMry0jdTtOnCqawBVLrGODg3kIiLcwEREAREQBERAEREAREQBERAW6lGVHYnAqVXhCw0DUsZgiFC4ukb2XQqmFBWBiMlaVycDbccpx2HgyFG1ai6riuFg7koXGcAByrLunqbzHgw8HP8Av1cbiR1Wy1uzV/JxWOezar+ZRH02Y+5B/wBSEFdTn/Tet+ZVs7N6vNy1/wDNsH3IA4nyVyi/UbLZ8P2dEb3UvheDA3kpVPTUuZ8jJreAoRBiSpmhSJU/h+GwOSkaGTAK1hWoLCRnJB4bAkqXw2XqTpYMBXw1dsGMmLSwgCyG0wFWiYRgIiLICIiAIiIAiIgCIiAIiIAiIgCIiAIiIAiIgCIiAQvNKIgPNATuwiIB3YTQERANAXulEQHq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Дмитрий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01208"/>
            <a:ext cx="2052836" cy="136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згляд, блондинка, девочка, дети, натстроения, улыб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333750" cy="2095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Однажды в этот город приехала маленькая девочка, звали её, как в сказке, Алиса. В город она приехала, чтобы навестить свою любимую бабушку.</a:t>
            </a:r>
          </a:p>
          <a:p>
            <a:r>
              <a:rPr lang="ru-RU" dirty="0" smtClean="0"/>
              <a:t>Нужно сказать, что жители этого  города имели свои предпочтения в еде. </a:t>
            </a:r>
          </a:p>
          <a:p>
            <a:r>
              <a:rPr lang="ru-RU" dirty="0" smtClean="0"/>
              <a:t>Одни питались только вкусными  и полезными продуктами, а другие предпочитали вкусные и бесполезные. Поэтому одни были стройные, весёлые, подвижные, а другие полненькие,  ворчливые и не любили двигаться.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29309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Бабушка нашей Алисы всегда была стройной. Она выбирала только полезные для здоровья продукты, поэтому   была всегда бодра и весела, несмотря на свой возраст.</a:t>
            </a:r>
            <a:endParaRPr lang="ru-RU" dirty="0"/>
          </a:p>
        </p:txBody>
      </p:sp>
      <p:pic>
        <p:nvPicPr>
          <p:cNvPr id="22534" name="Picture 6" descr="http://shape-mama.ru/wp-content/uploads/2010/02/ukroshhenie-stroptivoj-babu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2641476" cy="2580710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xISEBUQEhQPFRQQFRYUFRAVFBQUFBQVFBQWFxUVFxUYHCggGBolHRQUJDEiJSkrLi4uFyAzODMsNygtLisBCgoKDg0OGhAQGiwkICQsLCwtLCwsLCwsKywsLCwsLCwsLCwsLCwsLCwsLCwsLCwsLCwsLCwsLCwsLCwsLCwsLP/AABEIAOwA1gMBEQACEQEDEQH/xAAcAAEAAQUBAQAAAAAAAAAAAAAAAgMEBQYHAQj/xABDEAACAQICBgcEBwYFBQEAAAABAgADEQQFBhIhMUFREyJhcYGRoQcyQrEUUnKCwdHwI1NiksLhM0ODorJjo8PS8ST/xAAaAQEAAwEBAQAAAAAAAAAAAAAAAQIDBQQG/8QAMhEBAAICAQMCAggGAwEAAAAAAAECAxEEEiExBUETURQyYXGBkdHwIiNCobHBM1Lx4f/aAAwDAQACEQMRAD8A7jAQEBAQEBAQEBAQEBAQEBAs82x60KLVmtZRuva5JsB5kTPLkjHSbNMWP4l4q4tW0mxWHqPUWqW1mLEjmTfcd427jecan8V+uszEuzfBTURMbdd0RzGtiMHSr16fR1HFyvAi/VcDeAwsbHnO1jmZrEy42WsVtMQzEuzICAgICAgICAgICAgICAgICAgICAgICBpXtNFQ0aepYhSzFTcC+wA33A79/Mzm8+0brWfteviXisztzfQrIGx+Ns6v0CEmsw3bAdVNYbLk23bbXjDi6tR7PZlzxWm6z3d8RQAANgAsByAnSch7AQEBAQEBAQEBAQEBAQEBAQEBeAgICAgRdwASTYAXJ5ASJmKxuRommudDoCR8dwFPLkRPnL5Z5OXqjw2iIjy2DQjBLRwFAKAOkprVYji9VQxJ577dwE7+CNY4+5nae7OzVUgICAgICAgICAgICAgIFHFYunTGtUdEHNiB85W161jdp0NXz/S9AlsK4L32k02tax3FrC97cDPFn5ka/lz3+4aw+lGM/fN/LTH9M8f0rN/2/wAfohRxekeKqU2pVKmujixBRBxvvAB4RPIyWjptOxhlcrtUle0Ej5TOJ14Farm2IKGma1YobdVnZhsNxvOzbymvxL61uRPB6RYuj/h16lvqsddfJ728Jeua9fEjLUvaLi195KDdpV1Po1vSb15V/fRtN/ajWtsoUb89dreVvxmn0qfkbZKjneIegcRjGREO1aCLqi28a1yST2XsO+c/k8m+X+CPDWsdPeXP83zpsTVsPdB2AScOGMVWdrbdg0DxOvl9HmgNM/6bFR6ATrYJ3jhENgmqSAgICAgICAgICAgICBjszzuhQ2VHAb6i9ZvIbvGY5M+PH9aRy/H4lqlRnZ2ck7GbYbX2bAbL3DZOHe02tuZ2hbGQIGSINJgUmloFN5MCi0uKLd8tAz2j2VAD6XiNlJNqKd7kce6Y5cn9NV6195YrSLOXxL32hF91BNMWPojfui07b3pjo2qYHD1VUB8GlOm5A96mQFa/c1j4tznQz4/5f3KW8Lr2X4j9nXo/UqCoO6otvnTPnI4dt1mCrd57FiAgICAgICAgICAgIGF0jzenSpPT6XUqsvV1RrOPAe7fmbTzcjNWtZjq1I5oTxPHeZxEIGBEyRAyRBh3yYFNhLQKTCSKbenPh/eWGQyLLBVJrVOrQp+824ufqLy7bSuS/T291q133W+kGcmu2qvVpJsVBsFv0JbFj6e8+S1to6KYDp8bQp2uC4dvs0+s1+/Vt4z04q9V4hV3DHYZatJ6Te7UVkPcwIPznSmNxqUudaCVDSx3RNvdHpMP+pSN/wCl/Oc3iT05ZrKlXTJ01yAgICAgICAgICAgYjSTM0o0WHSalR1OoBte/MDgO2efk5q0pMb1PsOZMbm52k7ydpM4SHkCJgRJkiB/WySIN4S0Cmf1y85IoVHA7fl/eXiJFxluXNiH1SdVE61SpwUch28AO+Ra0Uja1a7Sz7NQ9qFEatGlsAHHtPOMdP6reU2n2hhDN1HR/ZTlBAqYxh7w6Kn3A3qMPvAD7pns4tPNkuiT1jm+fr9GzMVdw6SnW+651anyfznMzfy+RFvmp4s6ROmuQEBAQEBAQEBAQKOMxC00Z2YKFHvHcOWzj3St7RWszM6HJcTXZ3Z2YszHa54+HDunztrTadzO0Kd5A8gRMkRMCB/XKSKNSqBs3nlw/vLxAtqjk7OA8vKXiIgVMDg2rVAiDaeJ3KBvY9g/KLTER3TEb7L7OcctNPolA9Rf8SpxduJP62SlKzaeqzSZ6Y1DAET0Mmy6DaOLjKlXpNYU6aW1hv1290i+zYAx8pvgxdczsddwmGSki06YCogCqo4AToRERGoSrSRpftGwl1pVeetSP3hrL/wbznP59f4Yt8lbNlyHFdLhqVTiyLrfaAs3qDPZit1Uiyy/mgQEBAQEBAQEBA55prjzUr9GHDJT3Kt7B/ivzbu3d95xubk6snTE9o/yNevPEgJkwPJI8PPcOZ2SNig9YcNvoPKXisi3qVCd/gOEvERAomWHqUyxCKCSxtYcTyk79xmcfVGEpfR6ZBrVB+1cfCPqjsHqZjEfEnc+Gv1Ya4Z6GS5yfL2xFenQW96jAE/VXezeABPhL0rNpisDt+WZZRw6lKKBFZixA4sbbfQeU6taxXtCV5LBAw2l+G18HV50wKg/0yGPoCPGYcmnVitCJWOgOIvh2p/uqht9l+uPUt5THgX6sWvkmGzz2hAQEBAQEBAQMNpXmnQUDqmz1OqnMc28B6kTy8vN8PH28z4HM5w0PRA8YgbyO4bTH3Ck9fkPE7TLRXfkW7knftl4jXgQMsImSIGBncIgwlHp3H7aqLU04qD8XeZnaeuemGtI1G5a7VcsSzG7NtJm8RrtDOZ3KeCwT1qi0aYu9Q2HLtJ7BY3PZL1rNp1CHY8h0aoYTrU1/aFFRqhvc23kD4bnabchynTx4a08eUszNQgIEaiBlKnaGBBHYdhgaLoK5pYmpQbeVKHteg5X5Fpy+FPRltj/AH2Ib5OoEBAQEBAQECNRwoLHcoJOwnYOwb5EzqNjl+kGbHE1i+5F6qKeC8z2n9bpweRmnLfft7IYsuO/v/IfnMdSINUPhyGwSYiBTMsINJgRMkQMkRMkZXIcCpviKv8AhUtu34m3gfrslL212heldyxuaY5q9U1G3blHIcJelemE3tvsyeRaK18RXNN1emlM2qORa3HVW+9reV7nhf048FrW1Pb5s3U8FlFCi2vTpqrai09Yb9Rdy/rfxnSrSte8QlfS4QEBAQNCzAfR8119waoj/dqr0bnz1jOTl/l8uLfP/wATDfZ1kEBAQEBAQEBAxeYaP4asdZ6YDH416rHtNt/jMMnGx37zA13OtDVSmWodM73HULJYDidwvPHm4UVrum5n8Brb5HiRvo1dnHV2ec8v0fL/ANZQxhmIiZMCBlhAyRVwWFarUWmu9j4AcSewCJnUJiNzptLZPUxRXC0Orh6BtUrHcW3kAfE22/Lbwl+Nx7ZZ6vZraemNQz2U6EUKFfpizVNWxpo1rKQBdj9Y3uRut6zp04ta22ybTPSEBAQEBAQNM9oGF61Kp9YPSJ7feT+ucv1OvatlqtpyvE9LRp1PropPeRtHnedHHfrpFvnCJXUuggICAgICAgICBCtSDKUYXDAqRzBFiNkiYiY1IwQ0Nwd76j25dI9vneeb6Fi+X95Fjmmg9OpUDUnFJAoBQIXJIJ23LcQRv5TPJwotP8M6gSfQSh0RRXqdISD0rda1jtAQWFiJb6FTp1E9/mLzAaH4WmpBUuzAqXc3O0WOqNynbvAvNKcXHWPGxjMwwlKhq4bCIoqVTqBjdmJ+JmY7dVRc+BnNzVi+SMOOPv8A39jakajctpyzArQpLSTcg38WJ2sx7SST4zr0pFKxWGUzudrqXQQEBAQEBAQMHpnh9fCMw30itQfdNm/2lp5ebTqwz+a1fKnoTiNbDlP3TsB9l+uPViPCZenX6sOvl2LeWwT3qkBAQEBAQEBAQEBAQEC3x+I1EJ48Pz8J5+Vm+Fjmff2WrG5YHRXD9K741tzXp0QeCA9Z+9iPJe2efgYemvXPmV8k+zZp0GRAQEBAQEBAQKWJoh0amdzqVPcwsfnItXqiYkhpug9YpWak2wsliP46TWt5M3lOP6baa5LY5/em2SO227zssSAgICAgICAgICAgICBqekldq1RMLTJBrtqaw+Gmu2q/kDbuHOcfLP0nkRSPEfuW9f4a7bRh6KoiogAVAFVRuAAsBOvEajUMFSSEBAQEBAQEBAQNExp+j5jrbh0iv92qNVz/ALm8pw8n8rmxPzn/AD/9eiI6qN7ncecgICAgICAgICAgICBbZhX1ENthbYDy5nwFz4TzcvN8PHMx5ntC1I3LX9EKPS1auMO4noaPYiHrkd7AD7k8/p+Lpr1/NfLPs2mdFkQEBAQEBAQEBAQNM07w/wC0pt+8RkPgdn/Mzi+q11atv32/9erB4lsuR4zpsNSqneyDW+0NjeoM62G/XSLfOHnvXptML6aKkBAQEBAQEBAQEBA1PTTMCtNgu1j+yQc2a17f7R5zjc285MsUj27fj7t8cahsGUYEUKFOiP8ALUAnmfibxNz4zr0rFaxWPZjM7na8lkEBAQEBAQEBAQEDW9OU/YI31ag8irfkJzfVK7xRPyn/AFL08b60x9i29n+MutbDnfSqa6j+CqL/APJX85b06+8XT8jk11MS22dB5iAgICAgICB4zAbSQO0wmI34Wz5lRG+pTH3hK9dY92kYMk+Kz+T2hj6TmyVKTHkrqT5AxFqz4lFsV697VmPwVMTWCIWPDhzPAecrlyRjpNp9lIjc6aLiW6bMsNQO0I5qN9pFapf+YCcfiV6825+//be3arfKtVVF2ZVHMkD5ztzMR5YVrNvELc5lR/eU/wCYSOuvza/R8v8A1lWo4lH910buYGTFonwpbHav1omFWSoQEBAQEBAtquPpL71SmPvCVm1Y92lcOS3isqdLNsOxstaiTy11v5XiL1n3Wnj5Yjc1n8mK05cDCjtqKB5Mfwni9R/4fxhpxI3f8GmaLZkKOZUrmy4hTRPK5sU8dZQPvTyen26ba+b08jHvHP2OqMwAuSAOZ2TtObETPhbHMaI/zKf8wMr11+bSMGSf6Z/JOljabbFdCeQYX8oi0T7otivXzWVeWZkBAQMLn2frhxqizPy4L3/lMsmWK9nt4vDtmnc+HO820ld2uznuvsHcJ47ZJny+hwcGlI7Qw75vf4jKdT1/RljilNT3XF+3Z6yvVHuRhmvhlshzfEUVK1aleoL3VWqNUVbbtUEm28zPLNr9ons8HL4c3tE1rEfdERtRq5lXOI6ZNdDt64Njt2RhrNO7z4eBMX3eOy6XMXJ1ncsfrMxY+Zmu5l7owRHaI0rDOQOMbT8D7Hq58L75O5T9Hn5NiyTTTVIVzrr2nrDuPHuM2pntXz3c7k+lxaN1jU/2b5hcQtRA6EMrbiJ7a2i0bhwb0tS01tGpVZKhAQLPMsxWit22k7l5/kJS94rDbDhtlnUOfZ/pNUa92sPqjYP7zx3yzL6Di8GlfZrFXOb7CxmU2dOON9iyxFqg2OPGV6loxTHhHCNiEGoXdqY2qnSEoDt2hCbA7eXEymSeuNPPnwzaNxWN/Ptv83mLaqSrIGDIQytcAgqbgg34ESMdOmdvH9Gv4mGZGaVnsatR2P8AE5a3dfdNptM+ZeivHrX6sRH3Ky5wBxkblb4D0Z8vOSfAZnKNLmQga2sv1GNx4cppTNaryZ/T6ZI8an5t+yvM6eITXQ7t68VPb+c9tMkXjcOBn498Numy9l2CxzjHdDSLfEdi9/OUyX6a7b8fF8W+nKc5xTMSSTtnLveZl9Vx8URGoavit8iJdXHTst9WTtr0Fo2dCQqNzMdlfhvembmYV+HCJqNzMk6ESTBpEmSrMvBXI4mTpnN4927eznSxqVcUKjfs6xtc/C3A/gf7TXDeaW1PiXJ9U4lc2Prp9aP7w7FPe+UIFPEVgilzuUXkTOo2tWs2mIhznP8AMmdiSd/p2Tw5L7l9HxePFYiGk5k9zPPt3MONi9WNvV0Fo2dD0O3Mx2V+G96ZuZk9lZxwg1VuZkqTWIU2c8zJUmdIa8nSvUq0a5G4xMG9tr0V0iehVVr7NzLwZeIil5pO3k5fErmxzWf/AB2jD1ldFdTdXAIPYZ0omJjcPjb1mlprPmGqaYYm7avBB6nafw8p4+Tbvp1/Tsfbfzc8zKrvnhfR4KsRRpGo+qJZ7rXjHXcsy2Taq3IlZiYeOOX1T2YvEYa0rEy9VL7WTCaQ2RMkeSVUTJZyi0lSVF5eHnsjRazAwxl9EaI5l9IwdKqTdtXVb7SHVJ8bX8Z78duqsS+R5mL4Wa1Y8fqzEu8zX9MMcKdILf3tp8N367JhmtqHQ9Pw9d9uW5lmtybTxTO31mDj68sJUqFj3ykuhWIrC+pZebXtM9sbZ42hVwdpXqTXLtY1FtNIbxKkZZWZQYyzK0qbS0MLISVJerBC7oNYgzKzWHa/Z7jukwuod9M+jbfnee3i23TXyfI+q4ujN1fNg9Jqt3c9p+c8+ee8vfwq6rDQ8yfbPPD6DBDavZvk6VQ9VrXU2tPTgxxaZ+xyfWuVbFMUht2O0d1xYWm1+PM+HHw+odE92m53kfRXvPDkxzV3eLzfieGr1qEpEurW62enLbadSiyy0SIGWVlBpLOVF5aGFlLjLMZdm9kWIvhaifUqA/zKP/Uz08ee0w+d9WrrJW32fv8Ay3yehyXLfaxjyKqoDuUeu38Z4eR3vp9J6NWIpNnOhUJmGn0NbMvozgumxKUybAmRrcxCnMzTiwTZ0LE5FZxSFprbD31D5/Hzd065Wmc6O9GtzMsmHpb8bn/Ens0rF4cXMwh3KZOyxqUppErdS2dZeFJlRaWhnKmZZnL0QmFxSmdmlXTfZli9XXB3FfkR+Zm3Ftq0uD6zj3qftU8+baZnl8tOJ4hpWYHbMYdzDKOWZjUpX1GZb8jLxOl82GmT60bZihpTXX4yZeL2j3eO/p+G39K2zHSGpU94zO27eWuHhUp4Yt8YTK9L1RSIUWrS3StpAvJ0iUCZKsygZKkqTy0MLKJlmMut+xz3K/8Apf8Akno4/u4XrH9H4/6dInpcRxv2rn/9Z7l/4ieDN/yS+n9J/wCKGkpMpdui8wdco2spII4iUlvatbV1LL0s+rA62u1xxMncvNbiYpjWlbF6T1nFmN5FpmVMfp+Ks7hiKmOJlYq9fw4hbPXkxVEwos8vpnKkxloZSgZKsvRCYXFKUs0q3jQdyNb7P4iMP1pcv1KN6ZPSanZ2HIn5y+WO7y8S26xLRMwO2YxDtYbLAPLvVtMVJGjaLNGlupG8HUXhG3l5KNvCYVmUSZKkypuZZlZSkspdi9j9G1Cs/wBZkX+UMf6p6OPHlwPV7fxUj7/9Ogz0uM5F7XKNsQG+sqn0t+E8Of676X0ed49NBWZS7dVVWlW8WSDwnYzyNHUgTJJsiTCkyiZaGcygZKkvDCsvVhMLvDrcyktN6dF0BwJYt9n8RNOPXcy4nqmWIiPvZPTTD2qE/WGt+fqDL8iupeT0++6Q51mVPbPLEu/iYopL7epHVgLQbeQbINvJKNvIRt4ZKsyptJZyUkuRCkw7z7O8F0WAS++oWfz2D0Uec9mCNUfLep5OrPMfLs2abOe597XMDrUqdYfCSp+Y/GeTkx4l3PRcmrzSXJ7TzPptAhMJashL3UMG0SpkoRIhWXhkqyiZKryBUprAzWV4W5ErpnkvqHV9BsNqoz9yj5n8J6+PXtMvmfUsm7RC40zwevQ6Qb6e/wCyd/kbestnruu2fAy9OTpn3clzIbTOdru+owyw7GWeyC8JIHhgRMlCJkoRMImUTLKSKt4Vlm9HcoatWSmN7EDu5nw3yIjqnUPPnyxjpNp9nfcPRCIqLsVAFA7ALCdKI1GnxtrTa02n3VJKrG6R5b9Iw1SlxIuv2htH5eMzyU6qzD0cXN8HLF3AsZhijEHgZz329LxaNrWGkSrUjKrSugBJUl4yiEKTqJKJUWEmFVFpKEIF3hUuYRM6bRlFDdEQ8WWzruTYToqKod9rt3n9W8J76V6a6fLcjJ8TJMryogYFSLgggjmDvEuyiZidw49pnkzYeqV26jbUbmvLvG4/3nOy4+mz6ng8mMtN+/u02odszdesvAYWe3hZ4TCqJMlCJMImUSZZXbxYUmWRwOFLGVlS1nWfZ9kPRL9IcbWFkHIcW8d3nznq4+PX8UvnfU+V1T8Kv4tznqcggIHM/aLo7qv9IQdSoetb4X/I7++/ZPHnx6nqh9D6XzN1+HbzH+P/AI5rXp6pnnd6ttvEaQ1iVylSQjT01JKNKbvJVmFFmkqqTGShFd8ImWWy+leQxvZ0bQjKNd+kYdSnt724D8f/ALPRhpuduNz+R016Y8y6FPW4RAx+eZRTxVE0n71fircCPylL0i8alvx89sN+qrh2kuSVcLVNOotuIYe6w5g8p4LVms6l9bxeTTNTqrLDXkaezb0NI0tt4TGkbRLSVZl4TJV2jeETK8wGGLnYJEypadOlaG6K69qjjqDf/EeQ/Oa4sXV3nw5HN5vw46a+f8OkKoAsLADYANwE9z56Z33l7CCAgUsTh1qIabgMrCxB4iRMRMalal5pMWr5cf010UfDtrC7U2PVf+luR+fy8OXHNJ+x9RwedXLGp8/JpbAg7Zl5daLAeNLdT0vGkTKJeTpWZRLSVULwiVSglzCst10SyJ8Q4VRYDaznco/PkJbHSbz2c/l8iuGu58/J17A4RKNMU0Fgo8SeJPaZ76xERqHzGTJbJabWXElQgIFjm+U0cTTNKsoYcD8Snmp4GVtSLRqWuHPfDbqpLlGk3s8r0LvRvVp7+qOuo7U4949J474bV8d4fRcb1XHk7X7T/b82i1LqbHhM3S+IiKkaT1vQ0HUkqwbXeEwpdgiqzM25FBZj3AbTI7z2hFrRWNzOodQ0S0GYAVMSNUbxRB6x+0Ru7ht7pvj48+buHzPU4+ri7/b+joNNAoCqAANgA2ACeyI04czMzuUoQQEBAQKeIoLUUo6hlYWKkXBEiYie0rVtNZ3We7m+lXs6O2phesN/RE9YfZJ94evfPJfjzHeru8X1WPq5e32uZY3CvSco6srLvUggjvBmLsVyRaNxPZb9JGl+t7rQnqeiBILC0RDe9EdAq9YipWDUaW/rC1Rh2Id3efIzSmC1u89nL5nquPHHTj7z/b9/c6zl+Bp0KYp0lCqPMnmTxM9laxWNQ+ay5bZLdVp3K5lmZAQEBAQMPnWi+Dxf+PRRm/eC6VP50IPrK2pW3mG+Lk5cX1Lfp+TQdI/ZvhKI1qb4oX+HXQgeaX9ZjbDV0cPqWW3aYj9/i0XLsrR8S1Es4VdxBXW4dlvSZRWJnTpXz2rjizpmQ+zbBMgeocTUv8LVAo/7aqfWbVwV93LzeqZ4nVdR+H67btleUYfDLq0KVOmDvKjaftNvbxM1rWK+Ic7LnyZZ3e0yvpZkQEBAQEBAQECxzTKKGJXVr0qdQcNZQSO5t48JWaxPlrjzZMc7pMw0jPfZlgVUvTOJp2+FagZf+4rH1mVsNfZ0MXqebep1P4fppzbMMqSniFohnKtvJK62/sFvSYTWInTr489rY5s3vRz2d4WsNao+JP8ADroB6Jf1m1cNZc7P6nmr2rEf3/VveTaL4PC7aFFFYf5hu9T+dyT6zWtK18Q5ubl5s317fh7flDMS7zEBA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 descr="C:\Users\Дмитрий\Desktop\загружен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1091183" cy="1203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Она очень обрадовалась любимой внучке. Накормила, напоила, но спать не уложила (спать после еды вредно). Отпустила погулять, подружек повидать.</a:t>
            </a:r>
          </a:p>
          <a:p>
            <a:r>
              <a:rPr lang="ru-RU" dirty="0" smtClean="0"/>
              <a:t>    </a:t>
            </a:r>
          </a:p>
        </p:txBody>
      </p:sp>
      <p:pic>
        <p:nvPicPr>
          <p:cNvPr id="24578" name="Picture 2" descr="https://encrypted-tbn2.gstatic.com/images?q=tbn:ANd9GcRLHNKMRRXih_TqeYNwHL0xzkl6CYO_KC-m3EGLnS-Z4wF7J_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466975" cy="1847851"/>
          </a:xfrm>
          <a:prstGeom prst="rect">
            <a:avLst/>
          </a:prstGeom>
          <a:noFill/>
        </p:spPr>
      </p:pic>
      <p:pic>
        <p:nvPicPr>
          <p:cNvPr id="4" name="Picture 19" descr="http://kidzzz.com.ua/wp-content/uploads/10-m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888432" cy="2590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770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Алиса вышла за порог, а подружки тут как тут!</a:t>
            </a:r>
          </a:p>
          <a:p>
            <a:r>
              <a:rPr lang="ru-RU" dirty="0" smtClean="0"/>
              <a:t>    </a:t>
            </a:r>
          </a:p>
        </p:txBody>
      </p:sp>
      <p:sp>
        <p:nvSpPr>
          <p:cNvPr id="24580" name="AutoShape 4" descr="data:image/jpeg;base64,/9j/4AAQSkZJRgABAQAAAQABAAD/2wCEAAkGBxQTEhIUEhQUFhMWGBUXGBcXGRgYGhUYFxYYFhYVFxgYHCggGRolGxcXITEiJSkrLi4uFx8zODMsNygtLisBCgoKDg0OGxAQGywkICQsLDQsLCwsLCwsLCwsLCwsLCwsLCwsLCwsLCw2LCwsLDAsLCwsLCwsLCwsLCwsLCwsLP/AABEIALcBEwMBIgACEQEDEQH/xAAcAAEAAgMBAQEAAAAAAAAAAAAABQYDBAcCAQj/xAA/EAABAgQEAwUGBAUDBAMAAAABAAIDBBEhBRIxQQZRYSJxgZGhBxMyscHRQlLw8RRigpLhI3KyFTOT0iREY//EABoBAQADAQEBAAAAAAAAAAAAAAACAwQBBQb/xAAuEQADAAIBAwEFBwUAAAAAAAAAAQIDESEEEjFBBRMiMlEjYXGhsdHwFGKBweH/2gAMAwEAAhEDEQA/AO4oiIAiIgCIiAIiIAiIgCIiAIiIAtacnmQhWI6lbaEnyAqs8R4aCToASe4aqjMwuYnY5jZ/cwQS06kxBs0NrS1u1zrZRqtPR1a3yXeDGa4VaQR0WRRGA4KZbOBFc9rjUBwFW3JpUbXOyl12d65Fa3wERF04EREAREQBERAEREAREQBERAEREAREQBERAEREAREQBERAERYpmZZDGaI5rRzcQB3XRvQMqKAmOLpZpoHOdr8LdL0r2qV8KqPfxw2opCOm7gL9KA1FFRXU4p8sg8kr1LeiqUvxzCPxQ3i50INq2OovStuincPxmDG/7bwT+U2dzqAbkKUZ8d+GdVy/DPHEj6S0TrlH9zgD81tSLBDhMFgGtFTtpUn5lanExH8LGJoA1ua9vhId9Fx3jD2jxIrGwYNWQmhoe7eI4Dfk22i6l9pt/QsiHT0i+8Qe0NkJxZLw/eOGr3HKwfU+irE1x5POPZfCZ3NbQf3VK53LznaJe65JGoI/ytmFFzAX10rz5dVenJtnpdeS3u9oWIQnEPc1wB/K2noAp/C/ambfxEEU3MM0I/pcb+aoMy51gPKlgoeLLEEnmo1pPgtnpZpcrR+j8F4gl5oVgxA47t0cO8fUWUovzDJzr4b2ua5weDq2x6UIXT+DvaTmIhTeugif+437wopmbL0lRyuTp6LzDeHAFpBBuCLgjmF6XTIEREAREQBERAEREAREQBERAEREAREQBERAFhm5tkJpfEcGtGpJoFgxifECC+IRWgFBpVxNGiuwqVzPEZqJMOzxyXU0ADsjR/K0mg7+l1VlydvjyV5MiknsU45LiRLjK3aI4XPUNOnjy0VPxXEIr3VixHONSbmtO4VpvskxK1rkcPC33UfHBHxXPUX6X1WC3V/MzI7deTMyZH5hzvXXy0Ky56iuwOooRc2uLahRnvR+IEdRcVodjfeupT3uXtNIodxobgUuOR0KpcHCT97QiorvbW3T9ltQ41KEHexvr8wbAqLhTIdY2da+x11/L8u5e2xchIIP8w3FPkRWx+daKFSDPxviUzMSwaIhLYdSWbxANyR8Tm0Jvr368wgkuNNvNdKmCdjoLUtW2oVBxWD7mYiNbYB2YW0DwHgeGangtnR9Q73Feh63s7L3bh+TLDl70GtPRWLDpOuWv63UBJxu0K81b8KiA5arej1arglJTCQ/X91tReHQBcKbwqEMoNtLFSOUUPd6KeinvZzXEuGxsKHoq3GkHw3VdXoQutTzG+B0VbnpbOcoaXHYAVPkFFotnI/U3+AOLHQcsKK7NBJp1hnmOi60xwIBFwdDzX50jQfdu3ArouqezvH87fcPNxdh5jku+hh6nFr4kXhERDGEREAREQBERAEREAREQBERAEREAREQHmIwOBB0IIPcVynirCYsnEztJdCe7svqQQdcruvzoV1hYZqWZEaWRGhzXWINwVC47kQuFSOVSeLtiDK8Vd3g181qYjEhCocOdnDLTyp0W5xRwa+We6JBBfA1rYmHrY3qR/NTdakCde9oDXivJ9aHTQ3+ix1tcMx0mnpkM+LDrQCvQH1WOI1tDUEV2ND8tCFIzkvEJ7Qyn/cKHfYrV/gSBqL9CVW52ERpe0V7R8RbzHj5rIyO4tArpoeh/D9u+ndu/wDTwdB4n7Ly7DIEO8eKW1vlbd3kKlR91VcIlMunpI8wIxNv1uaeNFWeKT/rsPOG3xIc8fZWVk3h7HARBNOZ0bDHn26rW4hZLzkvEjSbIjDLaseQSWfjebkV0dqfh71PFgrFfdX4G/pMdY8nc0VeG+imcLxGhCrbH2WWFEW7Z7C5OuYZiwLBdbsHGm6E0pQGvfcBcsksRczQqbkZt0eJChQ/jivDR0rq7uAqfBT79LbK2tFym4wLXRK5YQJ7R01sBzvb0UPhU3HZGq1gcxwILxSpDjmBJcbEUFuXNOI52HEi+4YP9GB/ptHNws5/U1qPA81syrg1oA0VMw8m6p+fT7v3KpW+WaOPwg/O6lDr/upqehOqj+FZ90N7SDQg1afGoW5iMYAEFRGHwu3bRWr4dJGhz3J7P0Jh00IsNkQfiAPcdx5rZVa4Hms0JzPykEdx/b1VlU35PIpaegiIuEQiIgCIiAIiIAiIgCIiAIiIAiIgCIiAKCxbhaDGJdQseaklv4ifzA2Pop1a0/Pw4LC+K9rGDdxp4DmVxyq8nHKfkpk3wXFAOR7H2sDYnwIoPNRY4amNoDr83NA/5WXriT2uQodWyrM5/O+ob4NFz40XPMS9ps/FJ/1ywcmAMp4gV9VB9PJD+nT8HW8K4LLWvfHIL8pyQ21ytNLFxtmOltO9csx+FRztrqBdxjOH/wCzH/8AK/7rWGKRie05zq/mJdrvU3VsRMrSNGLH2H2ai2ot7gvFmy800Rf+1EBhvr8JBFBm6XI/qWOJhD4wYYXxOqKHTM1ubLXawOvS6r80xzS5rwWubYtIoR31TLi7pafqXq0+CyYlwo9j3GC+G+CXEQyXEOpWzDUULgOt9R0SfDkQ1zhw2BZR4FjRxAvlqKVH0UJBxeOcjQ+I4jK1rRU6WaABr0XSsL4WeyVMefiGC9wqyEKDI0XrEHPfLalTvplq1jndMsrK1pFUmOH4rGlzS19DTs/itmq3nruBoVL+zg5I0zMuBP8ACy8aLSmj8pDQa/1BV7E+J4hitEF1aZTUVOY0BoL6c6U1OitHAUk58tPsJyxZlhaAahwympJYaWJfQeSj1FqY2ySp1LTIOQm6EZjU8zc13JVpksRBAusuE8D0p73MXWrWwvyCssHhKEBdja/rkFnr2njl6lN/oWbTKPjUUGlPRauFwy2/65q9zXCEI3Ap3H/KjprhwwxVhqOR18wPopR1+K3zwWzXGi1+z593U0LfWoV1VJ9nL2ERMrhmAALfxC+48NdFdl6Pcq5R5Wb52EREKgiIgCIiAIiIAiIgCIiAIiIAiIgCIvEaIGtLnGjWgknkBclARHFXEUOSgmI+7jZjN3u+gG5X5+4o4mjTTy+K8nWgHwtGtGt2Vg41xp01Ge++UVDG/laNB3nUqkRxrVWJaLIk0WhztPut6Uw2tjqvcrDGqn5CENSuaLzSl8BC33YOOQqpNtF9c1x0C7pIkk2bnCkgQHPPaytiBjbfFYm+uhI8VE41IsnS9lMsVmZoc0EioNLuoCG9DTWo0W/KTsWC5rjXKAbANvUgnUdF5xCfhOcQIjpfPd5a3PCe4gk1o4FmY63pqVbeSvd6jX+TNWFq9v8AIjMNZJ4SBEjZZieAJaG3bDJ/KDpT85FbmlFW8QxaaxaZYxxJLj2WV7DBu4jegrfwGqmeMOHS6A2OwAub+JhBD2c6ix8N6qY9jOB9iJNOF3H3bDTRou4+Jt/SvM6rH/TS7p7fo/2JYWrey08K8GwpVlA0F1s0QjtOP0HRXPD8PbXNlAdcVpcjlX9aL7LQQtuACD3+i8NW8lbvkvrwZ4kAPpXUWXn+HHcvEV5Dhc+nIL0wkm/fbpb7K+lO9a5K/i15Mb4K0JqVBqKKSLyOq8PGqz0lRbFNFVjYfkOdmZr2moc00IP26UvurFgOOe8Pu4tBFGhGkQc28jzHiOmKNB/XJQ07J/iaSHChBGoOxBG60dP1FYXr0LLhZEXtFD8O4qYzS2JQRmfFtmGzwOu42Pgphe7Fq57kefUuXphERSIhERAEREAREQBERAEREAREQBVb2iT5hyuRp7UU5f6Rd30VpXNvadMExWN2a0HxJNfSilC2wUOfkwIeaupKq85DaGmuua3JWmOczbmw9L/NVrF3jsg1qK+ht6VV1eC6PJ9g0OtAFLSrcxoK5dlXoMev615VU3hca4Vbo1zBccKwsGhP3/ZWYYW0NrQKEwaca0XKl42MsaKZguHeSOn5MclReJgG1VsxPGWkGhCoeNzecOqbmtL6W+59EbOa+pHsxGKyHEhh593EsW7A11HI8yNR4Lt/B8iIcpAZTRjSQBu4Zj6kr8+Ro2b3d+de/f8A4hfpPCfgZSlKNp5BeP7VvfZHpz/r9zkxrdfeTUAWXoi4pVeF5bEoQa735UC85cLTI62QnFEZ5MNoIq05qXqTnEOltBRzh3gLdwubcWDtV77GwFa9bqoYziRbNvBocuhrWrczH10roHFWCQjhp6VdXqRbMPCllompNnuvs9aJt0bStuSNi+I+Xd9lsCEHt5jS/MKOiQzDdTY6fY9VX1HTtLukyz21x6kjDOYaii1JmBqvsKMBf8JpXp1+hW7EAIsq8dK1215RHbhlZeHQYjYrNW6j8zfxN/W9DsrlLR2va17TVrgCPFQE1ArVeuGI+Vz4JNrvb0v2x5kH+orf0OZzXu36nOojunuXoWJEReuYgiIgCIiAIiIAiIgCIiAIiIAube0ODWYvplafDQrpK597Uo4Z7o/icD5A6+vop4/mBSGwwGPeTbb7/Vc+n4lXkqzzuJVaRsqdNP7R51XclGzFOjIx97KUk49BU/soNhW3BiW6KpM0onG4o4aFfH4m534jRRdeXK/+FlEMnZNlnCM8ebPVQ03MnVSsWD2SoCZ1UWyDrgxwX9tvev0hwVN+9lYD6/gaD3t7J9QfNfm6XZddh9k2MAtMBx3zt8QMw+vmvO9ox8Cv6foRjmWjqod0XzJWx3+4SGD+rL0BT9eK83yVnN+MJYwI+fVlduTrEH1ClZKIHwob4bi6lQQdbGmV1dwBTqrDj2FsjsaKXrsQMwNi01Btv4Ln0SUjSsQ5CaGnaAzAj/8ARp3ApcdV3t+htw5trTOi4RNktII2sd/Ec1JRQHtodbeuhVIwviSvZjNLToYjdGmm4IqO7purJDnDYghzSLEbnvFbf5WzHk3PayjLi+Luk2nN05GoPfb/AD5LZlTam7aeR0+o8FqzLQWAnXM13iK6frmtiBSoN72Pj/lZ8uPV7X8/nkorwZJiEP3UQOxMQXfz07w6rfmQpgvBB56UUPNNOZtrhzCK/wC4URX8U0vqiWJbTTLWiIvoTzgiIgCIiAIiIAiIgCIiAIiIAuV+1WJ/8iHy922n9z6rqblz/wBo0h7xjXjVvZPcbj1r5qzHw9heTjs8zcCgJIp15KuRYZrpz+at8w3LUGv+RbdRsSUBNvv+67aT8GqK15IUQjtyWeDLnT9lJfw4Cyw2KpovVmCWlqarbYxe2hfXLh3ZjjOACrc829lPTIqoyLAqaBca2RdJI+8NSeaJnPwsNe87D6qakyYEzVhy1Odh5VNfQ2puO9Y5JmRoaP3PNZo/apzFx9VKoVT2sojK5vuOz8O462YZXR4oHt5G9x/KbkHv5Kda4UXEcKnXwnNfDNHDycPykbhdM4c4jZMCnwxBdzDr3jmOo8aGy8DN0zwV/b6P6fiaqSa7pLJl39PqtONh7Yg7QNCdBa1dCfXvotprqrIwqDSKtteCsTvDWX4AIlbBpo11LaONq627I5LTY50uaCHHAPxNe2wI3a4W05GivAANKajT6rw4k1BPht4KarRKc9epEQ4xeQfwCmUbkkXcfMiiks1xTah5XRsIUoB17u5fH3pVRd0zjaYc7cU6/oLXy54kMfzA/wBva+i9RnAVJ0HotnBZY3iuFK2aN8utT1NB4Dqp9PjeS0l4XL/n3iqUS2SyIi94wBERAEREAREQBERAEREAREQHxyr2MQgQ4EVBsQrEozEYFVOGcZx3iDCixxtVpNQfp0VfdAIrTxsusYpIZgQRUKnYjgpHw+RUmi6Mn1Ko+HQaeXqvDWqVjSbhqDbotX3PRRfJama2RfC1bYlydAT4LZgYU92yjoPIkQsRlV7l8PJ2Vtk+HTuFMQMBpspqSmsmyksw88l4jShC6AcG6LRm8I6LvaV9xRYMcwzQ/D8u5SUF+jmE2uHNNCOoIuFlxHCyNlD+5dDPZ8tiqqlPhmjHlc+DoOD8XRYdBFpEZpUUDx37H0VnlOJpdw+LIf5xTX+b4a+K5FBntnVHffyI+oW/LzpHwuPhf5LBl6CH8nBpVxXk7HL4jDdUtiMNtnA/VfYk+wG7m+JH3XJTOk0qAfBZYcQnT5LO+hteK/L/AKdUR52dOGKQy6jXNJ5NOY+lV8jz7qWaNaVcfh6kA/roqhhMnGcRlBHXRXfCcJpQvOYjyrz6nqtGLoJ18TZXkuJfHJ7w3Dy454lxs3Ydb/NTS+AL6tkRMLUrRku3T2wiIpkAiIgCIiAIiIAiIgCIiAIiIAvEVlQvaICJmpKqipjCgdlai1YnQApqjhSYuCDktSJw8Dsr6ZQL5/BhS7kNsosHh0clJy2BAbK1tlQsghBc7kOSCg4UBstgYcOSlw1KLneNEM+QHJacxh3RWUtWN0EFd7zmiiTuDV2UBN8P9F1OJJArViYWDsu7TOptHJX8OnkvsPhs8l1L/o45LLDwcKOkSVM55JcNHqrNhnDwFLK0wpBoW01gGi5wO5mlJ4c1uy3gF9Rc2cCIi4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Дмитрий\Desktop\загружено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373216"/>
            <a:ext cx="1645496" cy="1095003"/>
          </a:xfrm>
          <a:prstGeom prst="rect">
            <a:avLst/>
          </a:prstGeom>
          <a:noFill/>
        </p:spPr>
      </p:pic>
      <p:pic>
        <p:nvPicPr>
          <p:cNvPr id="24582" name="Picture 6" descr="C:\Users\Дмитрий\Desktop\загружено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44824"/>
            <a:ext cx="1789187" cy="122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Бегали, прыгали, веселились от души девочки-подружки. Они давно не виделись, было что рассказать друг дружке. </a:t>
            </a:r>
          </a:p>
          <a:p>
            <a:r>
              <a:rPr lang="ru-RU" dirty="0" smtClean="0"/>
              <a:t> И вдруг Алиса увидела на лавочке грустную девочку, которая ела БОЛЬШООЙ бутерброд. </a:t>
            </a:r>
          </a:p>
          <a:p>
            <a:r>
              <a:rPr lang="ru-RU" dirty="0" smtClean="0"/>
              <a:t>Алиса была  дружелюбной и доброй девочкой, она помахала рукой и позвала незнакомку  поиграть  с ними.  Но девочка отвернулась и продолжала есть свой огромны бутерброд. </a:t>
            </a:r>
          </a:p>
          <a:p>
            <a:r>
              <a:rPr lang="ru-RU" dirty="0" smtClean="0"/>
              <a:t>«Кто это? И почему она одна?»- спросила Алиса.</a:t>
            </a:r>
          </a:p>
          <a:p>
            <a:r>
              <a:rPr lang="ru-RU" dirty="0" smtClean="0"/>
              <a:t>Подружки  ответили, что  это  Соня. Она никогда с ними не бегает, у неё всегда плохое настроение.</a:t>
            </a:r>
            <a:endParaRPr lang="ru-RU" dirty="0"/>
          </a:p>
        </p:txBody>
      </p:sp>
      <p:pic>
        <p:nvPicPr>
          <p:cNvPr id="25602" name="Picture 2" descr="https://encrypted-tbn2.gstatic.com/images?q=tbn:ANd9GcR8EoowoHYOxA9xtUj-7qNaHbbaKifvB-PztVsiwNAsqf75TovT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565004" cy="2363754"/>
          </a:xfrm>
          <a:prstGeom prst="rect">
            <a:avLst/>
          </a:prstGeom>
          <a:noFill/>
        </p:spPr>
      </p:pic>
      <p:pic>
        <p:nvPicPr>
          <p:cNvPr id="25603" name="Picture 3" descr="C:\Users\Дмитрий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1683271" cy="112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7647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Алиса удивилась: «Значит вы её плохо приглашали!» Девочки  обиделись: «Мы сначала звали поиграть Соню и её младших братьев, но им никогда не хотелось побегать и попрыгать с нами!»</a:t>
            </a:r>
            <a:endParaRPr lang="ru-RU" dirty="0"/>
          </a:p>
        </p:txBody>
      </p:sp>
      <p:pic>
        <p:nvPicPr>
          <p:cNvPr id="5" name="Picture 9" descr="https://encrypted-tbn3.gstatic.com/images?q=tbn:ANd9GcQ4olL4egfI_nxnbVE7Y81okQLJvf-uVBNkeZVn7pmvs8rzsh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143125" cy="2143125"/>
          </a:xfrm>
          <a:prstGeom prst="rect">
            <a:avLst/>
          </a:prstGeom>
          <a:noFill/>
        </p:spPr>
      </p:pic>
      <p:pic>
        <p:nvPicPr>
          <p:cNvPr id="26628" name="Picture 4" descr="http://rirl.ru/images/9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45024"/>
            <a:ext cx="2388121" cy="23949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3068960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Когда Алиса пришла домой она рассказала бабушке  о бедной Соне и её братьях, которые никогда  не играют  с детьми в подвижные игры. </a:t>
            </a:r>
          </a:p>
          <a:p>
            <a:r>
              <a:rPr lang="ru-RU" dirty="0" smtClean="0"/>
              <a:t>Бабушка внимательно выслушала любимую внучку, немного подумала и сказала: «Пожалуй есть у меня одно лекарство, которое поможет этим несчастным детям!»</a:t>
            </a:r>
            <a:endParaRPr lang="ru-RU" dirty="0"/>
          </a:p>
        </p:txBody>
      </p:sp>
      <p:pic>
        <p:nvPicPr>
          <p:cNvPr id="26629" name="Picture 5" descr="C:\Users\Дмитрий\Desktop\загружено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1798398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«А пока ложись спать. Утро вечера мудренее. Набегалась, милая, умаялась!» Бабушка ласково погладила внучку по голове. «Поможем мы Соне, обязательно поможем!»</a:t>
            </a:r>
            <a:endParaRPr lang="ru-RU" dirty="0"/>
          </a:p>
        </p:txBody>
      </p:sp>
      <p:sp>
        <p:nvSpPr>
          <p:cNvPr id="27650" name="AutoShape 2" descr="data:image/jpeg;base64,/9j/4AAQSkZJRgABAQAAAQABAAD/2wCEAAkGBhQSERUUEhQWFRUUFBcWFRcVFRYUFxUYFBcXFxUWFBQXHSYeGBokGRQYHy8gJCcpLCwsFR4xNTAqNSYrLCkBCQoKDgwOGg8PGikkHyQpLCwsLCwsLCwsLCwpLCwsLCwsLCwsLCwsKSwsLCwsLCwsKSwsLCwpLCksLCkpLCwpLP/AABEIALcBEwMBIgACEQEDEQH/xAAcAAAABwEBAAAAAAAAAAAAAAAAAQIDBAUGBwj/xAA+EAACAQIEBAQDBgQFAwUAAAABAgMAEQQSITEFBkFREyJhcTKBkQcUQqGxwSNS0fAzYnLh8RWCkhYkQ1Nj/8QAGQEAAwEBAQAAAAAAAAAAAAAAAAIDAQQF/8QAKBEAAgICAgIBBAEFAAAAAAAAAAECEQMhEjFBURMEIjJhwQUUQnGR/9oADAMBAAIRAxEAPwCi+yrFSgYhks+XwRkZRIuUlzI3hgi5sqgH1961/EcLC7AahiFGZTYFyuZrWJFrfQjeqXk7ldIJZRh8QHZlAkEyFSiea/xKFNyRr6EVY8X5deDzeLGEaxW8qoWIW5IFxcEg2A1tXm/W45ypxR7X9NyY42pSo2vDOEEpZXB0DWItYMLqBbewNVXOHLjvAzBGzgDzKCxClhn0X4hYXt6U/wAt8yAKkbyJdUGa8t3J/lA3JGn13NaeHiGYXXzaa5SG17X7104ukcOb82jz6sv3bFFWDFVJRxqpZWUqdN7G4IFQePcu5UiaKVJFYuFYhkaxuQhBGUDMCFOnmew3rrvPOR2kZoEkyJEGzKMxJZrZGtuNLgkX6VR8C4NFiUMTxHIodkytIH0YWyEi6NmCnsOhrq7VnL+jOfZ5zHLL4cRn80buMsrkF0kAKst7s7qwK22CsPSt+2JOu1id+hI29GYEWrkOO4PHg8cpSUhY5xpMbSKA+UiVl0GYXNwL5WB612zA8qCONEWTyqAAzm7EH6G3vrpqK2LonJWhiKUNdX8wfcG92/cak6bVmcFiJMPjgI0YFmZXv8LAv5RroNCl/wDetzhuCKtiWzetrD67Ae1Zrj2IWPFKPDZz4wOUara0Z1OxbS9iRpl0rX2NHoz3MHio+ZvCDMXzyXVrknOFsbZgokyggbC19K0HLPMBXDuwM0j5yEaxAuI7gE2Iy9b3O/TrQc2ROXLvhyrFtkuFVHSwDBdL5o3OovYnfapPKU0v3ea8vhAhWKoAc4YOpRCp0kNh00yjfWpod+TRDmqZcRZpiyZx8IRbg20Ga9j+Ruda2WDWNlLoSuYklrnUgkEeb5iufYTBwjEjOqofE6XbUMPh6DUenet3iMQiQNI5JCozH8NwBfQHb51XOlp0RwN7QrhfMkLkxx5/4YW90Y6OSqMDbzK1iQw0trVz4g71y7k3HIss1nRCsiREsxbMoBRRG22YkAC4zHKemp3XjCxB2Pc/zDS3WoJtovJJOi3jmVtiD7GqzBczQySeGG85d1AsTfJqTfoLd6xeP5lMEote48urNYkdgOljffbXqKgYjjxXFPIgQZHjJDqfEk+K5RtWF7Zcv+Ye1Sw5vkbT0zozfTPElLwzrNC9VfCOYI8Qzops8VhIp6XuND1F1Iv6GrK9XOUXehekXoXoMocvQvTd6F6AocvRXpN6O9AUHeheivQoCg81DNSaGagBd6FIz0WagKHL0V6aNMyr60WFEu1CiQ3A9qFaByINhY8K8eIYK1hOwynDkX/CzW8502I6e1cx45x0ujQul3DAmaWMLNlSzRJl0MYsSbC981+tav7UJ44zE0eZlnkE0tpM0cgiFgg/FlBOgtYgnsK55xXir4iaSeUhmbzHS1tLAfIACg1mj5Q5bfFF7Sm0NnaNTnklF9UjTMDra19heuxcqYvEPhY2xESRO2qoA6mNBfw1YsczPa1wT30rE8oYSbAHDwRBPFnviMUSvwIE/hR+LqDqfwjWzVvjjGGXMRt57ErlbWwtck6EaE9q1KxW6ROPEi1syAg6N5uvoPlf2pMeJW+YR2fS5FgTbQXbc6d+lQxjGsMysCxsR5SR/mtsBp1N6UOINdms3l001Da2sNMzG3QC1za9U4kuRMfDwMczwoT0YqhOt7gEiq/jHH/Ci8SFYwL+ZX8rPY2JUFdbAXv16UjjWKLxjDqbPLYC+6gayEkAgZR21uRrXPBLO8oRGeRySo81xlGmYi21tfMTp2pErK9GxXjclw811ilAMSpKxkkb/LGBdEtrfN8tQaXzDzeYo/FwyEqCquysrgsxsyql7uwGpawsAN9bVvHuLo8YggPiYtWMSsVUtlVbylrEBUC6XbQ2tWW4Hh8TxRiAF8JUzNdcqLcAgKBsWteyi2lz0ujH6Jx4w+KkAjSZWIGW2d0bUfEGuS/W7Wt6ddTw2JMMpSY+O+cFmdYf4YF7aLbMFZ9xtfpT2Gw0OFw7W8EsRYEkxtK0StI8ZNh+AMQAbb+9U3L3M7zK+IaIwQJ5WcREmUE+SONHJJuCCWtbb5c0pTl+Gl7MNfDiJY9I4gASAAEjXR+vlbuQTf8AM6VNfGXAEnhre4IkVSWtfMLG112N+1YeDnZ3ndkw5MZjOWQhRKUU6iQqQUGXNbTQ261X8IxcTFCIpcSx0CyjxWUg+QsxOZgNTqbD5VeH08nuTYjyKOkbyDH4eRM0kMYA0v4YIAja4uyAhQrAHX4TbanpzEzG0jK1r663Gp0PUb96ynL/AAXK5E7hb3MkKmTzAWGa+Y5elwCbg661rOGwLCuSQRAKLqFVyEDHYO5N/l22qklGGos2DlL8kZbinK8xLiOPxBK4cZCbZh+JmbRdNNxsO1X68nLJGn3lgJFuS0QUasTYZiPNv231p/jfOWGwllmexsSAFOb5Ko9fnXMcTzC+N4g0TiVLCyxLdMxXMyyT2PlAQo2hBOg62rljBRk5I7Z5pTgoPpf9OgycYwMPkbEussJyk5s0oN/hby+YeliNakYL7R8PIhaPNJYso80Slyt7WXPfzDaw1vbfSuZcE4djkWYRzQxur6S5A8rtcllMhGguT+Fiddha+x4Lw+CCKEyiJpkOcyZFVjIysjNoo1y5R62Hamc67ZNY2+kXkHO8kjhFw7o1xo6yMApt8UkYKK+/lJvpra96nS8QxTsnhBI1PxGRMxFv9MmgNiL7jTTtEHE48pfMLW1Isfnr1/vWshzn9pbRxeHgond2Ni5W6p6lRqT20A9aFNPyY4Ndo6sJaPNXOOTcc8RiE+ILySrdwbanLvpYCxrbniSAElxYXJsddN6ZTQjgyxzUM1U//qnDgf4i+wIJp/CceikNgxBOwdSt/a+hrecfYcJeizzUC1R2xS9wfY0Env8ACL+p0FNYtD5Y0AtEgPUj5f70otQYHaiZ6Zecf2aYbHqOtBtEuktHUM8VXvS0xgbqKAofWRhpYUKZMV+imhQFHmfjE5iGMjxCK8meLDxZj54Uj8RyyaXynQXGhN9xVFwrBGaeKJQWaSRQQBnJ1ubLsRbe+m9zapPHowfDnZh4mIDyyRKuVYwzfw7dPMozH3HetD9k+EEmLlBDKfu7gTqcpw5Y2zC/luQTuPwm3WnF8nVeWuYFxUZ8FJEVHkjXQZbRkLckjKNb2AOltakmVZFF8pV2Fr6AnS6n+c7+mlN8N4EmEgEMVwL2LMWDFmPmfrcsf1qQ4a7EHYApoDYm+wBv2H1qkVolN2wMBckgWYBb3IY+gHTzdDT+EjGZNNVW5GYHLobZvXf01vUU4S5KWsGAeQjMCzdr2201120oTzhUEuUklW2sVRFuS1gbG4H6Ctl0ZHsyXNXFTFPJHGt/hGYgZ7N5mCm/wkWuew2pzlHhfiQYlgXiJ8vioQzWAu0a6FrXA1Bvc6bVVcyY8GKMNGfFzGWS4szFwMgbrbKVJvbWrPGonD4ImaVVyXdkz5WlkmstoluPKi3JI10NtToknUSy7IPCcIshbRcNECwlxMviRtNEx80aiRboLL52uLG2utMcxc3wEtBgcQsCRqP4jZljIRiPDVVUtKdQc2xzHU1XcY5vjjldpnXHl1ukSIY8NE2wJZrmXT03G2xGa5Z4RLiJc0cRka+ykAAX8zsSQFUagAnU6dKhx5fkaanh3AkxsJkWawjGfEz4jywoWFwEw6HLcAn2Da6EVcQ81x+BPh8PEgsqB5Mjss6AZGLBvgO1gSbXpfEeMYM4D7rE8pVJD/EuAyuvmzZSf8Nvh00102uKWDCzyXiwwZ4myu0jAIpCi4zPc2XMSQL3PaunHj/yfRLJOvtXZNwXiYhGSEQw2jvMGJgITylnlcEkjXtYbWsa0vJWBgPipHL4ztHllkiYGPKT/wDE/Ur7d6i8gSxgnDgRrPkLSEv4yyLcB/CuFNjddNh62rW8W4kkEMkzFhFGLFQCAo6sBrf9BrRlydpBix9NkWHgsOGfxI4wsmRkVnmY+ICQWzKzZfwjW1xrtVPzJ9oSRqYoJVaUWsSylQcxDLJl+CwW9+x61lebOdRiwmUvh4QzvHKAbyIvkk8nYuba7EX2uKlcD5djnkVXw8aYUAtCGv480jAXaWzHQqGXKfTTTTlbbezqUUiFi8PiZ3MoKzIyKsWImyXtZixisNLSAja9svernguC+7YdHc55STnkO7AuxIzbkXK71qcXAnhrGpVVjChbgAAAWBAtoMvpuDXPuY+MF3GGw4LmMnxHW5W7AeVcvUfr86lKVFoqyfBxHIvlNybm5FgL7m/ao54om7tmPufyApEPLWJkUXTKPXf6UTcgztsCfcW/euTvs9FSUF9omPjhJtGTb6fSp6yq1joCNgbKw6/Oq5+S5490+ZLf1qC+ClQ2It7XH9aONdEm+W2a2LF310JAttZhempeMmOwVrW6Eb+hrKR4tkOjX/yt+zDUfp6VZeKsyXU2Ybq1t+371m0JSLOTmAWuVW49NtenUUzJzrqocaK1lGpy3/Fa+vtVMuKvdTbMB5b6ajdG+h1qtxLI1rE67A/Ep/lPr0vVE2K0jeYDnBVkAYlWtcENdW7XB2+ddK4JxZZ4lkXrv7jevNkqsslwdehrpPIHNXhRZW2J97HWrRlxZCceSOrPibVElxJPWocGMEliDuP+KmjD1dOyDVER2JolwTNVnDhRUtQBTULZTpwU9Talf9JUfjqzeINvUWXhQOxIooLI33Ff/toUDwP/ADChQbZ5S4lgmhmkiYqzRuVJU3U5Ta4P7HWtzyFyv974fixEAJpHWLPJfKI1yuyxlb2bXW47VgJSXdiouXYkAakl2JAA6m5ArsnKuKminGEhssGFwyLLmjy3xLlSwYC2Y5S3fVhe5tVCa9mubDlQiIWWxLF75yAv4TmOzX+VNSzko5NjnYKisCpPQAsNgText9afZ7MSNQEJBUgKDqWQ33On501HLfw8pDjRhqVOUDcgaEi+3tVkQl2PJKfEtlbRb+Vsygk6g366adKa4vKkmEOZrFlNmaMkqb2sACLnppppfajmCgSsQRewY5dgALWKam1+/eqzmbiEd1hVrsQsWUHRDcfFcH5nte9DjydI2MuO2YpsDNI0rSsiBESR3xGawVguRm3L30so3ta4rM82c1feljjyhhFctMVCtKTmAIFh4cQBNk9e+6+fcU4xrxuy5ogqHw7hdACEdj8ZX2sCTUflfl6PEGaScssGHQPLk1d8xsqpodCdz0076Rk7KojcC4F46SyucsMAvIwbKWvfKkZIIvpr2BroWNwEuH4fhoMMjBMYueQkZHW4UrC1iLCzWuTrlN9zeDLO0iRYiXCp90hJQx+IYxKxsqiy38RwAoY2y/EPSn+Y+Lz4xFlb+Gok8EKG0zhc7AA7nKDrb6bU+OHOQuSXCOisxA8PNAERndxcL/E8qAnJEB1zPqRfa2u9bnlzlyNsM2GdyczxvIsecCNtDkY6WBQEEaVD5U4RL91eWHwlnkKxxtuQgYCTS1lbqO9hf0vMFBFgVkOd8pA8eaVxYlb3IDHcXOw66k2ps2RL7ULig39zHsTBDhkYAxYa7EArlU5basWYDX4tTfQViebucJ8SP/ZqzQeIYVdRmE4MRjl/h2uUDOLPtdfaqTj3Gl4niwq+L4QVFhitpnHlM0n8oCH3PS162/L3LORw0z+I+TwwbBUiQEHLEg0UXA9fLrfccjfs60qIWA4GDBCGQO63u2X4FJvkjHRVyqB/p9TVlj+LR4JQ87ZRfQLq5NtFyre+2tVvNXOqYZCqLmcjYEAAk2LHqA3YVmOSeX3xcxxOIJY3v5rnrfKt9lHapNloxvRp+GR4viBJN8NhmG1gZXBJNrnRF12GvrW14TwGGBQsaAAfM/MmhhVygAVJMtJRZrwSbgUhsXVe+JpCz6+/7UWZwJ00gI1FZrjXCw+o3FWuJxWVlvs2nz6fpSJaV70NFUYHF8BLdLHvVDisO8L6/XuP3/vaunzRCqDjOADftSVRTsxeIxGdcw+Jdfpvr6biqjFtsw/Fr8+tWmNgMchHQ/vVRP8ACR2NNFEZiWxP6f8ANWfC+IFRof8Ais/K+lSMFicoPsR9RVOOiKls6typzZnYKBoq6ncD076/tW2wHMCHQsOx7A++1ef8PxVoWumg2PY2/Wtjwzmhym2SwF9L5gewpXceh0lM7JBxXObJrarCJdLsa5vgeZFWwvqR8QNuw2Fu1XMMxJUs5UEE+Zt77AE1WOQlLGa6XHKNqZ+/MdqRg8GMoLEHSpqhRsKsRGBM/ahT/jntQrQPHSKSbDcmy9x2tXobhnGopSIiGefDhEkdoSPOUVic1yVNrb3OnW164fylhXkxuHCIJD4qMVIzAKD52b2Bv7gV3fBcFTDtM8WfNO3iOWOZi9jZfEYkELawW2g70/kn4HJIvITrbPckm9xcZvhF9fW/X2pM8uXxHcBsnwZrBRcC+uvXTUUkwi8Snym2dmWwfNYalRdTmN729aquLY9nLxxBjI7ALlUhsgA+IWHc29DcnauiKvRzydbF4jiDNkige7ZrySMSIYFNy2qjUCxtfc/Ks9xfi+Ew4xOSZnZoDqSbTyhv4ax5RmChySSG1C6m1azlbg0T4WSMsztKVE9rjI4UaI2qnKQbEXBNc6+1/DQpJAYZFZcsiEKFzBoiFd3dAMzFhlN9imnWknNK4oeGN6kzMcu8uSY6ZgzhVQGbEzSE+VS13Ynq5uSAex7VrIeaXfD+Dh4IlWSV40WGLwmkAZRGxTQKzEjtr6VZcm8oAYCRMVJk++NEwjVlDKFYGNmkU3s4BBHtsb3Tjmk8abHrbDrhZGw0CoFczzm6ki6kWBdrnU+W1xY1DtnQtKyw5l4aolgw/wB4jXD4dFULfM6Pl8zzJbzEixBHVjtuafD4ZsUVhj0w+H8SUyspRVDH/EZWsS5XQC2liNNaTjg82GWXEuS5mEKeUXKhCzMxGrEEqMx72q/5b4LfDATDSWRStwDmRBoH18yG50P71138cL8/yctfJOvH8ErlXiMrKxOZo4lVcO7KiZiPKdFADE6a979qqueoocVKuEVgZgxmnIuwjPhlYxZtB5nBIG4331d5p5wjhIDXaXRhGLIiAXyk2JvexIB71gU49iPP4QSLMbsyIC176lma+a/qL1wNuTtHcqiqZ0KOCCA58yqXUGSRyuaRlWxY92IF8oFrkm2tUHE+dpZT4eDDhTYGQr52F9gpvkSx1J1Ou1UOBhaaQPOWe18zNsAAT8rkAaW3pviHHViiaLDqQWBzSMbsQe2nbT096m6TryVSbV+A4cIcXiio1RHIv3IO9+v+9df4Jw9YY1UC2lZn7POXBHAjEeYi59zrW3kSwqZ0dDiOKVKdKq+GTZ1Yg6B2A/7TapEk1qLGrdELG4i16o+WcbI+KnztdECKovexOZnv9Vq9xWGzA1keDFoMbMhWyyBXFhYXUZW1HfT6GlWnsd76Nbx57Ih//Rf0NTelVvEYS6xg9GB+Yq0K0Lti+CPItVeOiuCKuHquxh0oaBGB4/hvPft/vWXxCan2rWc0z2I96yjyXNESWUqnFt6EO4667U5iF1+VLw0wTX8XftVzlLRsPlUbZrX11K6am1QsBjpPGUAmysNDrf37/On4JrgnqdSTsB60yrjNZRfudifkOlKObXg2NKvlIBIYka20sdPz/Ktnh8cQqrfykDqdNr+1c84MyKuoAPSx11rS8Mhnnsq3AJtcam3v0qXnRbxs6FyvOXDWPlzH8jl9tSpPzrSrFVJy7wr7vGFF9LVdh66oKls5Ju3oPw6FDxBQpxDzX9nHDswxU8cfjTwxBYU1BVprqJfYAHbXQ2GorpvCcG2FwccfiOz5VBLkmMOFu1yVzKpykm+utY/lMvgBDDGsTyzAz4tnDIcOnh/wo3YkhWJLLew0vprmrRcxcyxZ8qhZbRkgXawfTQMNXUADTqatji5PRHJJRWxXM3FzGVjjOW66hS1wDte+i6agb2pzART/AHVPC80uNlP8azN4cY1YO9jY2VrE6Akbm18vwzCNiBLNM9kiGd5JASSS1six3Fy1jrfr8q6ZwLiZkwxPhNCUJjEeQqNACjR5h5lykajS9+1XzPhGkSxLnJtlXiFThmHxMsAZ8g8Rg8mhyLooJ0GmvlB3PpXIOGYKHiHE1Co8cEjF5TfMwRQzyyO40QMxt2XMK132icewkkWJjZ/EkikEcAJuTKVXxJtNLIGK+4I7Ux9jfCIxJ95adfEZZY0w4IzMq2zs43I0Glrba62HDFt3JnV+kP4C8MeO4jDkTDuoiw0Y/CMOfCjYMdBexYbjzb0vjkC/dOHs0jRqYhLJEAMxeWzSTAkWzkud9Ln3q3+0LhTSx4TC4cBGeVSFDfw41RWcyFB8SAjZha4HfXMT8SkxYxBnkzLFGzoxRdbFVKpbYEFTbUXquFXKxcrqNEjhUEU8jyOpiw0YDZYznc5rIilvwliDmIvr1G9L5v4k+DUeGEWSXyrGNRDGgsAP5j8NztdqPgnEI8JA7sQWJWy7nKvwg+pZTb2JqjxfEjip/GkQaKVVLm1j/Mf6AdO1ZnybrwhsGNtX5ZnWSWWTNIWZ2OpvmY2/06VfwLBFGFdBJIWzWDFQoFxlLb+pHrSpcT4MZy2U/wCUAE+7b1TQMSa5fk5dHV8fB7JuNxhZT+FRso2H7n51QHzG56mrLi7FYv8AUQP3/aq3D66WP0vWUbZ3rgJAiW38opfGMUVjJHXT61QcmcZEkCg/EoysPUdfnVvxeIvEQNTuPlrUmzrx1yTZX8t4zRhfTObfpV8ASdNb31/ltt9ayHAm+MW+GTY99DWnw+Ka5JFlFrfufyrEy2dLnofEpAsadgwasb2F6p8Zjsx8uttzTWC48c+QWJ7a9rn+/UUckRcXRopsMNPSmpJKScXffSmi1PYiQUr1X4sVPaoOMbSlY6Ofc0jX2NZfLrWp5lN2rNOu5NECOXsiOulz/wA0yq9T9P6mlySntUdyx9f79KukcrJJxBOnTsP3qVDG+239+9QoPL0/Kn04lID5WPzAP60V6NX7L/AYY2BIzEG9iRr9DXbeU8pgR1A1Ha1c75L5TedVklJW+oFhr+VdV4XwsRoFBsPaiCd2bNqiwjl9afVxTUeFFt6c8IjarERd6FIuaFBhynm3CvdLqsK7NO1jnCKCGyg/hF8uY3rN8Y4uMTKxUERgLEguLqsYJzM38xNyas+JSGXCSSSszSFo4oyZLEAXLvYnW47C222pqp5YwwmndnR3WJZJWiQhfEyAAWJtYEkbEa9bXr0saUFvwcGS5vXk33LXARLhYi6CNcxaUMms6qwaMsd8o7VYcd4iPuk83i+CqiRUkZCChsY1cra5/ifCOotTfCVbBRKs5JOImSOJIldxBmWwXYhVUDewUfnTvPXEo8PgZGnj8WO6I6WAz52Ua9NyK4Mr5SZ2441E8/Y/Hz414kyLnCiKNI1ylmdixY3Ors7Fmb56V1rgfAYk4liJ1Aih4fHHBAFOVM7oWmz93/ia73zgnUaYPknhyYdRxLGRyHDwMphKeGfElDFNEchmCtsbixXrY26hztiU/wCnuQikzkEAtlBEth4ttyVVgx/00j1oaKMn9+xGJxWOmgAktEuFRo7GRFkctGygDUFTe/Q29bVMGDcRxq10YyLCYmt4mVVBLMu4UNYAdSR2pn7P+J/d5sZIYzI6QSWKtZBlcKc7djZMpAvZTTuPxRcjEAN5gSAXLkEEICWOu5uPaqQlwi2JOPNpCeYMaryeHGpVYvLruxXqfmSfnScLBYUjh2DLHMbm+5OpPzp/Gu3wxqWb02Hua8ycnJnrY4cUVPFcQGbKOn6/3+tJ4dDdqfj5YnJvYXPqf6Vd8K5bkTVgDTqUV5JOMm7oquK8OzCIHq5/Q1KXhIRegA17D3NaV+XzJlzaZWzC297Eb+xNT04ChFnGYdm1Gm2lb8iM+JmL5c5jjGKVY1ZkJKtIqnID0ue3r611eKxAqvw+AVRYKAOwFPBTH8Oq9u3t/Slcrd0WhGlTYsYBQxIHxG599r05JhVYWYXFJhxqt19+49x0p15aNDUyl4qgRDlFu1UHK1vvs17XjijA7/xCzPc+pQfStFxAhjVNw3g4ixLzX0cWI9jmBPrqfrSckmO1aLzi8uRA3r/xT8U+YD2qr5ixi/dyvqLd9KYwfEwEAJ1sKOWzOOi7ZqquI4kAUxieNKB8X51lOLcfvcA1t2Gl2M8UYEknasxxHFA6CpuIlZvWmcJy/LM9lUnXsbD1Jq0I0cmWVvRAjgLC9rDvel4eAE2F71vMN9mspS19uhGntfetvy3yLDhwDlBcizMaolZB6OUYLlGaW2Vd+pv/AEroPKf2WRoQ895HGwI8o/7evz09K6FheHKuwFTVQU3ExyGMFw1UtapwjFIBoi1MIOFKLORTXiEUfj1oDn3g0Kbz0KAOQ8xDxomxQIjV8QIxHlzXyoGuelvKdLUr7PpoRiZEynPIrDLYBSlxnXuDqDbrUHiU2W8CAqis8l3Vs5zWsDc2XQ3t1vTHK0jKxZCpkuQviC2UlbC5A0A0vb1ruz3HGcWGnkOvwBy+gTKXN2F7hF6H/OWuPYVjPtU4u8eBQeRDM7RuJbXyFHXMLXAIJV+9gfatlwcSCBPFYO+VQzZcgYgfEq62J33rH/apFmw+HCpI5WfM6rZGMCIxnZm0ypl/FcasOtcCR3+CBDyVNJPhIsQsbYDAxgKdSuLJi/xWQGygE6A9m3zVQfaJxNSFgjjKRYNVIucpW+dEVVJuVysB81ronJPGUxWEjkUeAEjZDAnwIhIMR1GpEajbTzn0rinM+JWXUTSSyyTnMWFlMVyI22Gug00t2o8i+Cw5QxJThuN8ONmkmkWLMFLXUKCVsNb5S9vVhvRPHqsa32XNpbUX0110uR70v7POKeE0iMxCFGkYAMWbw1IOUrta4Py061I4Fh/Elvr31uT8yd6TLKoNFMMbmmW+EwRsFUeZtPbuTWjwXB1jW1vcnqe5qTgMEFF7a1Jc1wUelZE+7ilCKl2pQFAAVaWBRUCa0wWrU9n0qKGpnGcRSMXdgP39gNT8qazKsM4MMb7HoRoaOXhswGjg+4/paoHC+LmV7rG9htcAX9dTV2+Kl2ERH+plH6E1qpjNSXRSS4Gbuv0P9ajN4qX1Q/Uf1qwxrznRcgvubkhfyFz6VDXl9pDqXcnrfIov7fvWUn0N12zJcZ4vKdo1Nuubb5WqhTEzO1iSzH8KA/tXScP9lys15X0P4UA/Nmv+laThfJuHg/w4wO53Y+5NWjjdHLkyq9M5Xg+XMTJa8ZUHvqfpV1guRWvdkPuSP0FdSjwKjYU8IvSn+Ii8pjuG8kRKLlBf++9aHC8HRNlGlWPhUpaqopEnJsZjw47VIjjo1WlgVoopaVek2oEUGB3pJoiaLNQAeakle1EaGatAH1oqPNQrDTgeIx7SsWkYt4kpzknuOgvqQbaDbsLVq+UeWnnWJi14ldg97Elco19yRl26VV8C4AuIYvIWSKEFpmX4m/yBtgT1IGw9iOncsuThw7LkBzWUAkiNGKxA9b5QD867fqZquBx/TQd8mWUMYRcq3yqtlU7kgX0Yn5VnuZ0abwcOsLGLEuY8Q92vHHrJIhI+ENlC3zD4xbXa+kYEEhrEjNcLqFFviHYHWoXAJpAZfGVlRQpWV2H8QC9za+gAtrYXua4L3R3P0Z7nXjpw0IghVY3kVIogN0jJyuViAtdQNL6aj1FcV42AkrIrAiOQrmAsCBchhboSD9a2fMfEY34hic0ErO+aBUdrhX+FZTfUKF8yhe9+umLXBkyLEDfO+VgtrKENib+wP0phGXf2f5RJLIwJEeHewAJY+JYHQeikfOr/AJOwhDa9NKz/ACkGTFEI1ynigHQBgmbRiNbaX07VueDwBF/WoZn4On6dds0aHSgairPSvFrlOsdNC9IFJbEqOt/Qa0AOk0xicSqDzG3YdT7DrSGd2+EZR3Op+mw/OlwcMAOZtT1J1Nab/sjoZZPhGRe51b6bD86mYbgqLq3mbu2p+pqQHC1KwmFeTUCy/wAx6/6R1plGxXKhtUVdqe+6yPsMo7n9l/4q0w+BRNQLnudT/tT50rojj9nPLN6KuPgyDU6n12/8RpVhHCB0pajrS1FVUUiEpt9gCUV6WFoZa0QT4faiBtvSqWRegBGalZaby2NOigwGWjo7URNAAojQJoi1AANFSWaivQAdJNANQNBomjos1HWgY7lExSwyKIhEuZPEI+BnHRb7jTbbWtdNeOMkWuNgWy3t6/Las5wl/uMAEkYjJuVyah9NNRrtv/SoWJ4hM6PI7DK0ieGjIQUbKR5SRcroSSQN658mbjH9jSkorRNwGJlxOIRrlUFyw0GcC9gBuRfW9+lVX2hcwoqYjDF5JGnjChSVSOIG3nBy3ItfckEjtcibwLER4OP7ximyBiEU3ZhmN8xCj8Og19653x3jxnxMjSGIhwYHkCk5oVYkuo3zlRlvbqKz6e+PJiJ2tkPioVVkmRzYRqkTBtZZiqrI8baEoPNt023FUuIQxFJMq52jy2OuVrWz2HWxq14jg88YLv8AwUvluVLIgALoqr3ewubk5dNxVTw5gJGc6qY3VV/mZhlUA+lwSegHtV+xmi05TnMYfKBquUEa2BPmHzGmla3B4tj2/v51isNKybAW/vrV7w3irdUPy1rmyptnZgpKma2J27/lUhAx/EfyquwmPB6N/wCJ/arKGf0b/wAW/pUeLL2h1MJfe59zepUeHA6UhHY/CjH5W/W1Ppgpm2Cr7ksfoP606ixXNew6j/e85KxAyMNwlja/8zbCpycsZv8AEdm9Nl+gq74XwtIVIRQL9qpHE32SlmS6M/Dy3I/+M+RTuse/zff6AVqIYQqhQLAAAew2p1QKBarxio9HLKbl2NWogt/YUq99KcC0wo3RgUCKNDQYKtR5aXamw3moMESCxpwCnJEuKbTtQACtFalmiNAApNHmpF7UAE1IZqWRpSMtABUKGWjoNEGkg96cNNMKADK0KISmioA5Ny3zh96tg5hJ4gkLBGcXsGuEikaxzZWIt1ANajEcLWASzTu7oD4ahWu5ZiFUZ30DXa24Fhv0rHcJwGHnhhEmKijkw5CZmw7CRUFvCXxbhXyEaHcA76as848UDZYoMVLiYwAJHk+AuAf8MdbBrE677nW0v7eDYlLyWvNE5aZIsdiEXD5iRDhry2RPh8UoBlJGl9dScosLis4gYZsS8gQE4oWiRSBkiUKHaS3wMcre1z2qkCfdCt4CXkUZBILRpmJAfINXby6Kcu/WrtFXDYZ5gGSTEaKrBVK6Zfw33Gt/XanfpFVrbIeEjWTFuQo8NRrfRQuQdD8va1VuHwoCqoFgmbKN8oY3Iv1Pr6CrWPALHCLnNJJZjofKN9Cd7k7+9FBhrmlbHjHyxGGwV6v+H8M2oYDA1puH4H0paspYWC4fareDCWp/D4Wp0cFOoiOQxHh6lRR06kVPotNQjYlVpzLShTLyX2rRRTGk5CfalJFfWnVStMErFajy04dKSDegwTlpPhUsi3tQvWAFa3WmBvT7U2FoAkrtSHSjiNKatAZJoUpqQKwAjSLXozvRigAmpJpRpNADZNKBvREUFoNFGmZdBSjR3oAYBoUow0KAOKy8tQ4aTLj8Q2HzKr5YkMm5tkLC9joL2Ftd6L73BAuaCLxlkIWBpWysWBJzoqiwHSzEXo6FK2x0lVlxguHyqXxONkVmPm8oJRAotcC1wbC2nQbmoGPk8WZCSciC6qbWGa9iQBr5Sp+fpQoVj0gW2IlBdr/L5DQVYYHA0KFIijNDgMFWgwuGtQoVRCssYo6kItChTCDoFKFHQoMCc6UI4qOhWmDwWjJoUKDBgy3OlOrH3oUKAYqm3S21ChQAWakUKFYA4hpbHS9ChWgMK9G1HQrDRBFBjQoUGCWNC1ChQaINJY2o6FADOY9vzoBz2oqFABkUKF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RUUEhQWFRUUFBcWFRcVFRYUFxUYFBcXFxUWFBQXHSYeGBokGRQYHy8gJCcpLCwsFR4xNTAqNSYrLCkBCQoKDgwOGg8PGikkHyQpLCwsLCwsLCwsLCwpLCwsLCwsLCwsLCwsKSwsLCwsLCwsKSwsLCwpLCksLCkpLCwpLP/AABEIALcBEwMBIgACEQEDEQH/xAAcAAAABwEBAAAAAAAAAAAAAAAAAQIDBAUGBwj/xAA+EAACAQIEBAQDBgQFAwUAAAABAgMAEQQSITEFBkFREyJhcTKBkQcUQqGxwSNS0fAzYnLh8RWCkhYkQ1Nj/8QAGQEAAwEBAQAAAAAAAAAAAAAAAAIDAQQF/8QAKBEAAgICAgIBBAEFAAAAAAAAAAECEQMhEjFBURMEIjJhwQUUQnGR/9oADAMBAAIRAxEAPwCi+yrFSgYhks+XwRkZRIuUlzI3hgi5sqgH1961/EcLC7AahiFGZTYFyuZrWJFrfQjeqXk7ldIJZRh8QHZlAkEyFSiea/xKFNyRr6EVY8X5deDzeLGEaxW8qoWIW5IFxcEg2A1tXm/W45ypxR7X9NyY42pSo2vDOEEpZXB0DWItYMLqBbewNVXOHLjvAzBGzgDzKCxClhn0X4hYXt6U/wAt8yAKkbyJdUGa8t3J/lA3JGn13NaeHiGYXXzaa5SG17X7104ukcOb82jz6sv3bFFWDFVJRxqpZWUqdN7G4IFQePcu5UiaKVJFYuFYhkaxuQhBGUDMCFOnmew3rrvPOR2kZoEkyJEGzKMxJZrZGtuNLgkX6VR8C4NFiUMTxHIodkytIH0YWyEi6NmCnsOhrq7VnL+jOfZ5zHLL4cRn80buMsrkF0kAKst7s7qwK22CsPSt+2JOu1id+hI29GYEWrkOO4PHg8cpSUhY5xpMbSKA+UiVl0GYXNwL5WB612zA8qCONEWTyqAAzm7EH6G3vrpqK2LonJWhiKUNdX8wfcG92/cak6bVmcFiJMPjgI0YFmZXv8LAv5RroNCl/wDetzhuCKtiWzetrD67Ae1Zrj2IWPFKPDZz4wOUara0Z1OxbS9iRpl0rX2NHoz3MHio+ZvCDMXzyXVrknOFsbZgokyggbC19K0HLPMBXDuwM0j5yEaxAuI7gE2Iy9b3O/TrQc2ROXLvhyrFtkuFVHSwDBdL5o3OovYnfapPKU0v3ea8vhAhWKoAc4YOpRCp0kNh00yjfWpod+TRDmqZcRZpiyZx8IRbg20Ga9j+Ruda2WDWNlLoSuYklrnUgkEeb5iufYTBwjEjOqofE6XbUMPh6DUenet3iMQiQNI5JCozH8NwBfQHb51XOlp0RwN7QrhfMkLkxx5/4YW90Y6OSqMDbzK1iQw0trVz4g71y7k3HIss1nRCsiREsxbMoBRRG22YkAC4zHKemp3XjCxB2Pc/zDS3WoJtovJJOi3jmVtiD7GqzBczQySeGG85d1AsTfJqTfoLd6xeP5lMEote48urNYkdgOljffbXqKgYjjxXFPIgQZHjJDqfEk+K5RtWF7Zcv+Ye1Sw5vkbT0zozfTPElLwzrNC9VfCOYI8Qzops8VhIp6XuND1F1Iv6GrK9XOUXehekXoXoMocvQvTd6F6AocvRXpN6O9AUHeheivQoCg81DNSaGagBd6FIz0WagKHL0V6aNMyr60WFEu1CiQ3A9qFaByINhY8K8eIYK1hOwynDkX/CzW8502I6e1cx45x0ujQul3DAmaWMLNlSzRJl0MYsSbC981+tav7UJ44zE0eZlnkE0tpM0cgiFgg/FlBOgtYgnsK55xXir4iaSeUhmbzHS1tLAfIACg1mj5Q5bfFF7Sm0NnaNTnklF9UjTMDra19heuxcqYvEPhY2xESRO2qoA6mNBfw1YsczPa1wT30rE8oYSbAHDwRBPFnviMUSvwIE/hR+LqDqfwjWzVvjjGGXMRt57ErlbWwtck6EaE9q1KxW6ROPEi1syAg6N5uvoPlf2pMeJW+YR2fS5FgTbQXbc6d+lQxjGsMysCxsR5SR/mtsBp1N6UOINdms3l001Da2sNMzG3QC1za9U4kuRMfDwMczwoT0YqhOt7gEiq/jHH/Ci8SFYwL+ZX8rPY2JUFdbAXv16UjjWKLxjDqbPLYC+6gayEkAgZR21uRrXPBLO8oRGeRySo81xlGmYi21tfMTp2pErK9GxXjclw811ilAMSpKxkkb/LGBdEtrfN8tQaXzDzeYo/FwyEqCquysrgsxsyql7uwGpawsAN9bVvHuLo8YggPiYtWMSsVUtlVbylrEBUC6XbQ2tWW4Hh8TxRiAF8JUzNdcqLcAgKBsWteyi2lz0ujH6Jx4w+KkAjSZWIGW2d0bUfEGuS/W7Wt6ddTw2JMMpSY+O+cFmdYf4YF7aLbMFZ9xtfpT2Gw0OFw7W8EsRYEkxtK0StI8ZNh+AMQAbb+9U3L3M7zK+IaIwQJ5WcREmUE+SONHJJuCCWtbb5c0pTl+Gl7MNfDiJY9I4gASAAEjXR+vlbuQTf8AM6VNfGXAEnhre4IkVSWtfMLG112N+1YeDnZ3ndkw5MZjOWQhRKUU6iQqQUGXNbTQ261X8IxcTFCIpcSx0CyjxWUg+QsxOZgNTqbD5VeH08nuTYjyKOkbyDH4eRM0kMYA0v4YIAja4uyAhQrAHX4TbanpzEzG0jK1r663Gp0PUb96ynL/AAXK5E7hb3MkKmTzAWGa+Y5elwCbg661rOGwLCuSQRAKLqFVyEDHYO5N/l22qklGGos2DlL8kZbinK8xLiOPxBK4cZCbZh+JmbRdNNxsO1X68nLJGn3lgJFuS0QUasTYZiPNv231p/jfOWGwllmexsSAFOb5Ko9fnXMcTzC+N4g0TiVLCyxLdMxXMyyT2PlAQo2hBOg62rljBRk5I7Z5pTgoPpf9OgycYwMPkbEussJyk5s0oN/hby+YeliNakYL7R8PIhaPNJYso80Slyt7WXPfzDaw1vbfSuZcE4djkWYRzQxur6S5A8rtcllMhGguT+Fiddha+x4Lw+CCKEyiJpkOcyZFVjIysjNoo1y5R62Hamc67ZNY2+kXkHO8kjhFw7o1xo6yMApt8UkYKK+/lJvpra96nS8QxTsnhBI1PxGRMxFv9MmgNiL7jTTtEHE48pfMLW1Isfnr1/vWshzn9pbRxeHgond2Ni5W6p6lRqT20A9aFNPyY4Ndo6sJaPNXOOTcc8RiE+ILySrdwbanLvpYCxrbniSAElxYXJsddN6ZTQjgyxzUM1U//qnDgf4i+wIJp/CceikNgxBOwdSt/a+hrecfYcJeizzUC1R2xS9wfY0Env8ACL+p0FNYtD5Y0AtEgPUj5f70otQYHaiZ6Zecf2aYbHqOtBtEuktHUM8VXvS0xgbqKAofWRhpYUKZMV+imhQFHmfjE5iGMjxCK8meLDxZj54Uj8RyyaXynQXGhN9xVFwrBGaeKJQWaSRQQBnJ1ubLsRbe+m9zapPHowfDnZh4mIDyyRKuVYwzfw7dPMozH3HetD9k+EEmLlBDKfu7gTqcpw5Y2zC/luQTuPwm3WnF8nVeWuYFxUZ8FJEVHkjXQZbRkLckjKNb2AOltakmVZFF8pV2Fr6AnS6n+c7+mlN8N4EmEgEMVwL2LMWDFmPmfrcsf1qQ4a7EHYApoDYm+wBv2H1qkVolN2wMBckgWYBb3IY+gHTzdDT+EjGZNNVW5GYHLobZvXf01vUU4S5KWsGAeQjMCzdr2201120oTzhUEuUklW2sVRFuS1gbG4H6Ctl0ZHsyXNXFTFPJHGt/hGYgZ7N5mCm/wkWuew2pzlHhfiQYlgXiJ8vioQzWAu0a6FrXA1Bvc6bVVcyY8GKMNGfFzGWS4szFwMgbrbKVJvbWrPGonD4ImaVVyXdkz5WlkmstoluPKi3JI10NtToknUSy7IPCcIshbRcNECwlxMviRtNEx80aiRboLL52uLG2utMcxc3wEtBgcQsCRqP4jZljIRiPDVVUtKdQc2xzHU1XcY5vjjldpnXHl1ukSIY8NE2wJZrmXT03G2xGa5Z4RLiJc0cRka+ykAAX8zsSQFUagAnU6dKhx5fkaanh3AkxsJkWawjGfEz4jywoWFwEw6HLcAn2Da6EVcQ81x+BPh8PEgsqB5Mjss6AZGLBvgO1gSbXpfEeMYM4D7rE8pVJD/EuAyuvmzZSf8Nvh00102uKWDCzyXiwwZ4myu0jAIpCi4zPc2XMSQL3PaunHj/yfRLJOvtXZNwXiYhGSEQw2jvMGJgITylnlcEkjXtYbWsa0vJWBgPipHL4ztHllkiYGPKT/wDE/Ur7d6i8gSxgnDgRrPkLSEv4yyLcB/CuFNjddNh62rW8W4kkEMkzFhFGLFQCAo6sBrf9BrRlydpBix9NkWHgsOGfxI4wsmRkVnmY+ICQWzKzZfwjW1xrtVPzJ9oSRqYoJVaUWsSylQcxDLJl+CwW9+x61lebOdRiwmUvh4QzvHKAbyIvkk8nYuba7EX2uKlcD5djnkVXw8aYUAtCGv480jAXaWzHQqGXKfTTTTlbbezqUUiFi8PiZ3MoKzIyKsWImyXtZixisNLSAja9svernguC+7YdHc55STnkO7AuxIzbkXK71qcXAnhrGpVVjChbgAAAWBAtoMvpuDXPuY+MF3GGw4LmMnxHW5W7AeVcvUfr86lKVFoqyfBxHIvlNybm5FgL7m/ao54om7tmPufyApEPLWJkUXTKPXf6UTcgztsCfcW/euTvs9FSUF9omPjhJtGTb6fSp6yq1joCNgbKw6/Oq5+S5490+ZLf1qC+ClQ2It7XH9aONdEm+W2a2LF310JAttZhempeMmOwVrW6Eb+hrKR4tkOjX/yt+zDUfp6VZeKsyXU2Ybq1t+371m0JSLOTmAWuVW49NtenUUzJzrqocaK1lGpy3/Fa+vtVMuKvdTbMB5b6ajdG+h1qtxLI1rE67A/Ep/lPr0vVE2K0jeYDnBVkAYlWtcENdW7XB2+ddK4JxZZ4lkXrv7jevNkqsslwdehrpPIHNXhRZW2J97HWrRlxZCceSOrPibVElxJPWocGMEliDuP+KmjD1dOyDVER2JolwTNVnDhRUtQBTULZTpwU9Talf9JUfjqzeINvUWXhQOxIooLI33Ff/toUDwP/ADChQbZ5S4lgmhmkiYqzRuVJU3U5Ta4P7HWtzyFyv974fixEAJpHWLPJfKI1yuyxlb2bXW47VgJSXdiouXYkAakl2JAA6m5ArsnKuKminGEhssGFwyLLmjy3xLlSwYC2Y5S3fVhe5tVCa9mubDlQiIWWxLF75yAv4TmOzX+VNSzko5NjnYKisCpPQAsNgText9afZ7MSNQEJBUgKDqWQ33On501HLfw8pDjRhqVOUDcgaEi+3tVkQl2PJKfEtlbRb+Vsygk6g366adKa4vKkmEOZrFlNmaMkqb2sACLnppppfajmCgSsQRewY5dgALWKam1+/eqzmbiEd1hVrsQsWUHRDcfFcH5nte9DjydI2MuO2YpsDNI0rSsiBESR3xGawVguRm3L30so3ta4rM82c1feljjyhhFctMVCtKTmAIFh4cQBNk9e+6+fcU4xrxuy5ogqHw7hdACEdj8ZX2sCTUflfl6PEGaScssGHQPLk1d8xsqpodCdz0076Rk7KojcC4F46SyucsMAvIwbKWvfKkZIIvpr2BroWNwEuH4fhoMMjBMYueQkZHW4UrC1iLCzWuTrlN9zeDLO0iRYiXCp90hJQx+IYxKxsqiy38RwAoY2y/EPSn+Y+Lz4xFlb+Gok8EKG0zhc7AA7nKDrb6bU+OHOQuSXCOisxA8PNAERndxcL/E8qAnJEB1zPqRfa2u9bnlzlyNsM2GdyczxvIsecCNtDkY6WBQEEaVD5U4RL91eWHwlnkKxxtuQgYCTS1lbqO9hf0vMFBFgVkOd8pA8eaVxYlb3IDHcXOw66k2ps2RL7ULig39zHsTBDhkYAxYa7EArlU5basWYDX4tTfQViebucJ8SP/ZqzQeIYVdRmE4MRjl/h2uUDOLPtdfaqTj3Gl4niwq+L4QVFhitpnHlM0n8oCH3PS162/L3LORw0z+I+TwwbBUiQEHLEg0UXA9fLrfccjfs60qIWA4GDBCGQO63u2X4FJvkjHRVyqB/p9TVlj+LR4JQ87ZRfQLq5NtFyre+2tVvNXOqYZCqLmcjYEAAk2LHqA3YVmOSeX3xcxxOIJY3v5rnrfKt9lHapNloxvRp+GR4viBJN8NhmG1gZXBJNrnRF12GvrW14TwGGBQsaAAfM/MmhhVygAVJMtJRZrwSbgUhsXVe+JpCz6+/7UWZwJ00gI1FZrjXCw+o3FWuJxWVlvs2nz6fpSJaV70NFUYHF8BLdLHvVDisO8L6/XuP3/vaunzRCqDjOADftSVRTsxeIxGdcw+Jdfpvr6biqjFtsw/Fr8+tWmNgMchHQ/vVRP8ACR2NNFEZiWxP6f8ANWfC+IFRof8Ais/K+lSMFicoPsR9RVOOiKls6typzZnYKBoq6ncD076/tW2wHMCHQsOx7A++1ef8PxVoWumg2PY2/Wtjwzmhym2SwF9L5gewpXceh0lM7JBxXObJrarCJdLsa5vgeZFWwvqR8QNuw2Fu1XMMxJUs5UEE+Zt77AE1WOQlLGa6XHKNqZ+/MdqRg8GMoLEHSpqhRsKsRGBM/ahT/jntQrQPHSKSbDcmy9x2tXobhnGopSIiGefDhEkdoSPOUVic1yVNrb3OnW164fylhXkxuHCIJD4qMVIzAKD52b2Bv7gV3fBcFTDtM8WfNO3iOWOZi9jZfEYkELawW2g70/kn4HJIvITrbPckm9xcZvhF9fW/X2pM8uXxHcBsnwZrBRcC+uvXTUUkwi8Snym2dmWwfNYalRdTmN729aquLY9nLxxBjI7ALlUhsgA+IWHc29DcnauiKvRzydbF4jiDNkige7ZrySMSIYFNy2qjUCxtfc/Ks9xfi+Ew4xOSZnZoDqSbTyhv4ax5RmChySSG1C6m1azlbg0T4WSMsztKVE9rjI4UaI2qnKQbEXBNc6+1/DQpJAYZFZcsiEKFzBoiFd3dAMzFhlN9imnWknNK4oeGN6kzMcu8uSY6ZgzhVQGbEzSE+VS13Ynq5uSAex7VrIeaXfD+Dh4IlWSV40WGLwmkAZRGxTQKzEjtr6VZcm8oAYCRMVJk++NEwjVlDKFYGNmkU3s4BBHtsb3Tjmk8abHrbDrhZGw0CoFczzm6ki6kWBdrnU+W1xY1DtnQtKyw5l4aolgw/wB4jXD4dFULfM6Pl8zzJbzEixBHVjtuafD4ZsUVhj0w+H8SUyspRVDH/EZWsS5XQC2liNNaTjg82GWXEuS5mEKeUXKhCzMxGrEEqMx72q/5b4LfDATDSWRStwDmRBoH18yG50P71138cL8/yctfJOvH8ErlXiMrKxOZo4lVcO7KiZiPKdFADE6a979qqueoocVKuEVgZgxmnIuwjPhlYxZtB5nBIG4331d5p5wjhIDXaXRhGLIiAXyk2JvexIB71gU49iPP4QSLMbsyIC176lma+a/qL1wNuTtHcqiqZ0KOCCA58yqXUGSRyuaRlWxY92IF8oFrkm2tUHE+dpZT4eDDhTYGQr52F9gpvkSx1J1Ou1UOBhaaQPOWe18zNsAAT8rkAaW3pviHHViiaLDqQWBzSMbsQe2nbT096m6TryVSbV+A4cIcXiio1RHIv3IO9+v+9df4Jw9YY1UC2lZn7POXBHAjEeYi59zrW3kSwqZ0dDiOKVKdKq+GTZ1Yg6B2A/7TapEk1qLGrdELG4i16o+WcbI+KnztdECKovexOZnv9Vq9xWGzA1keDFoMbMhWyyBXFhYXUZW1HfT6GlWnsd76Nbx57Ih//Rf0NTelVvEYS6xg9GB+Yq0K0Lti+CPItVeOiuCKuHquxh0oaBGB4/hvPft/vWXxCan2rWc0z2I96yjyXNESWUqnFt6EO4667U5iF1+VLw0wTX8XftVzlLRsPlUbZrX11K6am1QsBjpPGUAmysNDrf37/On4JrgnqdSTsB60yrjNZRfudifkOlKObXg2NKvlIBIYka20sdPz/Ktnh8cQqrfykDqdNr+1c84MyKuoAPSx11rS8Mhnnsq3AJtcam3v0qXnRbxs6FyvOXDWPlzH8jl9tSpPzrSrFVJy7wr7vGFF9LVdh66oKls5Ju3oPw6FDxBQpxDzX9nHDswxU8cfjTwxBYU1BVprqJfYAHbXQ2GorpvCcG2FwccfiOz5VBLkmMOFu1yVzKpykm+utY/lMvgBDDGsTyzAz4tnDIcOnh/wo3YkhWJLLew0vprmrRcxcyxZ8qhZbRkgXawfTQMNXUADTqatji5PRHJJRWxXM3FzGVjjOW66hS1wDte+i6agb2pzART/AHVPC80uNlP8azN4cY1YO9jY2VrE6Akbm18vwzCNiBLNM9kiGd5JASSS1six3Fy1jrfr8q6ZwLiZkwxPhNCUJjEeQqNACjR5h5lykajS9+1XzPhGkSxLnJtlXiFThmHxMsAZ8g8Rg8mhyLooJ0GmvlB3PpXIOGYKHiHE1Co8cEjF5TfMwRQzyyO40QMxt2XMK132icewkkWJjZ/EkikEcAJuTKVXxJtNLIGK+4I7Ux9jfCIxJ95adfEZZY0w4IzMq2zs43I0Glrba62HDFt3JnV+kP4C8MeO4jDkTDuoiw0Y/CMOfCjYMdBexYbjzb0vjkC/dOHs0jRqYhLJEAMxeWzSTAkWzkud9Ln3q3+0LhTSx4TC4cBGeVSFDfw41RWcyFB8SAjZha4HfXMT8SkxYxBnkzLFGzoxRdbFVKpbYEFTbUXquFXKxcrqNEjhUEU8jyOpiw0YDZYznc5rIilvwliDmIvr1G9L5v4k+DUeGEWSXyrGNRDGgsAP5j8NztdqPgnEI8JA7sQWJWy7nKvwg+pZTb2JqjxfEjip/GkQaKVVLm1j/Mf6AdO1ZnybrwhsGNtX5ZnWSWWTNIWZ2OpvmY2/06VfwLBFGFdBJIWzWDFQoFxlLb+pHrSpcT4MZy2U/wCUAE+7b1TQMSa5fk5dHV8fB7JuNxhZT+FRso2H7n51QHzG56mrLi7FYv8AUQP3/aq3D66WP0vWUbZ3rgJAiW38opfGMUVjJHXT61QcmcZEkCg/EoysPUdfnVvxeIvEQNTuPlrUmzrx1yTZX8t4zRhfTObfpV8ASdNb31/ltt9ayHAm+MW+GTY99DWnw+Ka5JFlFrfufyrEy2dLnofEpAsadgwasb2F6p8Zjsx8uttzTWC48c+QWJ7a9rn+/UUckRcXRopsMNPSmpJKScXffSmi1PYiQUr1X4sVPaoOMbSlY6Ofc0jX2NZfLrWp5lN2rNOu5NECOXsiOulz/wA0yq9T9P6mlySntUdyx9f79KukcrJJxBOnTsP3qVDG+239+9QoPL0/Kn04lID5WPzAP60V6NX7L/AYY2BIzEG9iRr9DXbeU8pgR1A1Ha1c75L5TedVklJW+oFhr+VdV4XwsRoFBsPaiCd2bNqiwjl9afVxTUeFFt6c8IjarERd6FIuaFBhynm3CvdLqsK7NO1jnCKCGyg/hF8uY3rN8Y4uMTKxUERgLEguLqsYJzM38xNyas+JSGXCSSSszSFo4oyZLEAXLvYnW47C222pqp5YwwmndnR3WJZJWiQhfEyAAWJtYEkbEa9bXr0saUFvwcGS5vXk33LXARLhYi6CNcxaUMms6qwaMsd8o7VYcd4iPuk83i+CqiRUkZCChsY1cra5/ifCOotTfCVbBRKs5JOImSOJIldxBmWwXYhVUDewUfnTvPXEo8PgZGnj8WO6I6WAz52Ua9NyK4Mr5SZ2441E8/Y/Hz414kyLnCiKNI1ylmdixY3Ors7Fmb56V1rgfAYk4liJ1Aih4fHHBAFOVM7oWmz93/ia73zgnUaYPknhyYdRxLGRyHDwMphKeGfElDFNEchmCtsbixXrY26hztiU/wCnuQikzkEAtlBEth4ttyVVgx/00j1oaKMn9+xGJxWOmgAktEuFRo7GRFkctGygDUFTe/Q29bVMGDcRxq10YyLCYmt4mVVBLMu4UNYAdSR2pn7P+J/d5sZIYzI6QSWKtZBlcKc7djZMpAvZTTuPxRcjEAN5gSAXLkEEICWOu5uPaqQlwi2JOPNpCeYMaryeHGpVYvLruxXqfmSfnScLBYUjh2DLHMbm+5OpPzp/Gu3wxqWb02Hua8ycnJnrY4cUVPFcQGbKOn6/3+tJ4dDdqfj5YnJvYXPqf6Vd8K5bkTVgDTqUV5JOMm7oquK8OzCIHq5/Q1KXhIRegA17D3NaV+XzJlzaZWzC297Eb+xNT04ChFnGYdm1Gm2lb8iM+JmL5c5jjGKVY1ZkJKtIqnID0ue3r611eKxAqvw+AVRYKAOwFPBTH8Oq9u3t/Slcrd0WhGlTYsYBQxIHxG599r05JhVYWYXFJhxqt19+49x0p15aNDUyl4qgRDlFu1UHK1vvs17XjijA7/xCzPc+pQfStFxAhjVNw3g4ixLzX0cWI9jmBPrqfrSckmO1aLzi8uRA3r/xT8U+YD2qr5ixi/dyvqLd9KYwfEwEAJ1sKOWzOOi7ZqquI4kAUxieNKB8X51lOLcfvcA1t2Gl2M8UYEknasxxHFA6CpuIlZvWmcJy/LM9lUnXsbD1Jq0I0cmWVvRAjgLC9rDvel4eAE2F71vMN9mspS19uhGntfetvy3yLDhwDlBcizMaolZB6OUYLlGaW2Vd+pv/AEroPKf2WRoQ895HGwI8o/7evz09K6FheHKuwFTVQU3ExyGMFw1UtapwjFIBoi1MIOFKLORTXiEUfj1oDn3g0Kbz0KAOQ8xDxomxQIjV8QIxHlzXyoGuelvKdLUr7PpoRiZEynPIrDLYBSlxnXuDqDbrUHiU2W8CAqis8l3Vs5zWsDc2XQ3t1vTHK0jKxZCpkuQviC2UlbC5A0A0vb1ruz3HGcWGnkOvwBy+gTKXN2F7hF6H/OWuPYVjPtU4u8eBQeRDM7RuJbXyFHXMLXAIJV+9gfatlwcSCBPFYO+VQzZcgYgfEq62J33rH/apFmw+HCpI5WfM6rZGMCIxnZm0ypl/FcasOtcCR3+CBDyVNJPhIsQsbYDAxgKdSuLJi/xWQGygE6A9m3zVQfaJxNSFgjjKRYNVIucpW+dEVVJuVysB81ronJPGUxWEjkUeAEjZDAnwIhIMR1GpEajbTzn0rinM+JWXUTSSyyTnMWFlMVyI22Gug00t2o8i+Cw5QxJThuN8ONmkmkWLMFLXUKCVsNb5S9vVhvRPHqsa32XNpbUX0110uR70v7POKeE0iMxCFGkYAMWbw1IOUrta4Py061I4Fh/Elvr31uT8yd6TLKoNFMMbmmW+EwRsFUeZtPbuTWjwXB1jW1vcnqe5qTgMEFF7a1Jc1wUelZE+7ilCKl2pQFAAVaWBRUCa0wWrU9n0qKGpnGcRSMXdgP39gNT8qazKsM4MMb7HoRoaOXhswGjg+4/paoHC+LmV7rG9htcAX9dTV2+Kl2ERH+plH6E1qpjNSXRSS4Gbuv0P9ajN4qX1Q/Uf1qwxrznRcgvubkhfyFz6VDXl9pDqXcnrfIov7fvWUn0N12zJcZ4vKdo1Nuubb5WqhTEzO1iSzH8KA/tXScP9lys15X0P4UA/Nmv+laThfJuHg/w4wO53Y+5NWjjdHLkyq9M5Xg+XMTJa8ZUHvqfpV1guRWvdkPuSP0FdSjwKjYU8IvSn+Ii8pjuG8kRKLlBf++9aHC8HRNlGlWPhUpaqopEnJsZjw47VIjjo1WlgVoopaVek2oEUGB3pJoiaLNQAeakle1EaGatAH1oqPNQrDTgeIx7SsWkYt4kpzknuOgvqQbaDbsLVq+UeWnnWJi14ldg97Elco19yRl26VV8C4AuIYvIWSKEFpmX4m/yBtgT1IGw9iOncsuThw7LkBzWUAkiNGKxA9b5QD867fqZquBx/TQd8mWUMYRcq3yqtlU7kgX0Yn5VnuZ0abwcOsLGLEuY8Q92vHHrJIhI+ENlC3zD4xbXa+kYEEhrEjNcLqFFviHYHWoXAJpAZfGVlRQpWV2H8QC9za+gAtrYXua4L3R3P0Z7nXjpw0IghVY3kVIogN0jJyuViAtdQNL6aj1FcV42AkrIrAiOQrmAsCBchhboSD9a2fMfEY34hic0ErO+aBUdrhX+FZTfUKF8yhe9+umLXBkyLEDfO+VgtrKENib+wP0phGXf2f5RJLIwJEeHewAJY+JYHQeikfOr/AJOwhDa9NKz/ACkGTFEI1ynigHQBgmbRiNbaX07VueDwBF/WoZn4On6dds0aHSgairPSvFrlOsdNC9IFJbEqOt/Qa0AOk0xicSqDzG3YdT7DrSGd2+EZR3Op+mw/OlwcMAOZtT1J1Nab/sjoZZPhGRe51b6bD86mYbgqLq3mbu2p+pqQHC1KwmFeTUCy/wAx6/6R1plGxXKhtUVdqe+6yPsMo7n9l/4q0w+BRNQLnudT/tT50rojj9nPLN6KuPgyDU6n12/8RpVhHCB0pajrS1FVUUiEpt9gCUV6WFoZa0QT4faiBtvSqWRegBGalZaby2NOigwGWjo7URNAAojQJoi1AANFSWaivQAdJNANQNBomjos1HWgY7lExSwyKIhEuZPEI+BnHRb7jTbbWtdNeOMkWuNgWy3t6/Las5wl/uMAEkYjJuVyah9NNRrtv/SoWJ4hM6PI7DK0ieGjIQUbKR5SRcroSSQN658mbjH9jSkorRNwGJlxOIRrlUFyw0GcC9gBuRfW9+lVX2hcwoqYjDF5JGnjChSVSOIG3nBy3ItfckEjtcibwLER4OP7ximyBiEU3ZhmN8xCj8Og19653x3jxnxMjSGIhwYHkCk5oVYkuo3zlRlvbqKz6e+PJiJ2tkPioVVkmRzYRqkTBtZZiqrI8baEoPNt023FUuIQxFJMq52jy2OuVrWz2HWxq14jg88YLv8AwUvluVLIgALoqr3ewubk5dNxVTw5gJGc6qY3VV/mZhlUA+lwSegHtV+xmi05TnMYfKBquUEa2BPmHzGmla3B4tj2/v51isNKybAW/vrV7w3irdUPy1rmyptnZgpKma2J27/lUhAx/EfyquwmPB6N/wCJ/arKGf0b/wAW/pUeLL2h1MJfe59zepUeHA6UhHY/CjH5W/W1Ppgpm2Cr7ksfoP606ixXNew6j/e85KxAyMNwlja/8zbCpycsZv8AEdm9Nl+gq74XwtIVIRQL9qpHE32SlmS6M/Dy3I/+M+RTuse/zff6AVqIYQqhQLAAAew2p1QKBarxio9HLKbl2NWogt/YUq99KcC0wo3RgUCKNDQYKtR5aXamw3moMESCxpwCnJEuKbTtQACtFalmiNAApNHmpF7UAE1IZqWRpSMtABUKGWjoNEGkg96cNNMKADK0KISmioA5Ny3zh96tg5hJ4gkLBGcXsGuEikaxzZWIt1ANajEcLWASzTu7oD4ahWu5ZiFUZ30DXa24Fhv0rHcJwGHnhhEmKijkw5CZmw7CRUFvCXxbhXyEaHcA76as848UDZYoMVLiYwAJHk+AuAf8MdbBrE677nW0v7eDYlLyWvNE5aZIsdiEXD5iRDhry2RPh8UoBlJGl9dScosLis4gYZsS8gQE4oWiRSBkiUKHaS3wMcre1z2qkCfdCt4CXkUZBILRpmJAfINXby6Kcu/WrtFXDYZ5gGSTEaKrBVK6Zfw33Gt/XanfpFVrbIeEjWTFuQo8NRrfRQuQdD8va1VuHwoCqoFgmbKN8oY3Iv1Pr6CrWPALHCLnNJJZjofKN9Cd7k7+9FBhrmlbHjHyxGGwV6v+H8M2oYDA1puH4H0paspYWC4fareDCWp/D4Wp0cFOoiOQxHh6lRR06kVPotNQjYlVpzLShTLyX2rRRTGk5CfalJFfWnVStMErFajy04dKSDegwTlpPhUsi3tQvWAFa3WmBvT7U2FoAkrtSHSjiNKatAZJoUpqQKwAjSLXozvRigAmpJpRpNADZNKBvREUFoNFGmZdBSjR3oAYBoUow0KAOKy8tQ4aTLj8Q2HzKr5YkMm5tkLC9joL2Ftd6L73BAuaCLxlkIWBpWysWBJzoqiwHSzEXo6FK2x0lVlxguHyqXxONkVmPm8oJRAotcC1wbC2nQbmoGPk8WZCSciC6qbWGa9iQBr5Sp+fpQoVj0gW2IlBdr/L5DQVYYHA0KFIijNDgMFWgwuGtQoVRCssYo6kItChTCDoFKFHQoMCc6UI4qOhWmDwWjJoUKDBgy3OlOrH3oUKAYqm3S21ChQAWakUKFYA4hpbHS9ChWgMK9G1HQrDRBFBjQoUGCWNC1ChQaINJY2o6FADOY9vzoBz2oqFABkUKF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Дмитрий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619375" cy="174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35010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636912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Алиса проснулась с первыми лучами солнца. Она сразу позвала бабушку и спросила: «Бабуля, ты придумала, как помочь Соне?» </a:t>
            </a:r>
          </a:p>
          <a:p>
            <a:r>
              <a:rPr lang="ru-RU" dirty="0" smtClean="0"/>
              <a:t>«Конечно, милая, это будет нелегко! Но сначала нужно  хорошо позавтракать. Помнишь старую мудрость про завтрак?» </a:t>
            </a:r>
          </a:p>
          <a:p>
            <a:r>
              <a:rPr lang="ru-RU" dirty="0" smtClean="0"/>
              <a:t>Алиса улыбнулась: «Конечно помню. Завтрак нужно съесть самому.»</a:t>
            </a:r>
          </a:p>
          <a:p>
            <a:r>
              <a:rPr lang="ru-RU" dirty="0" smtClean="0"/>
              <a:t>На завтрак бабушка сварила ароматную гречневую кашу, в кувшине было свежее молоко.  Алиса давно не ела такой вкуснятины!</a:t>
            </a:r>
            <a:endParaRPr lang="ru-RU" dirty="0"/>
          </a:p>
        </p:txBody>
      </p:sp>
      <p:pic>
        <p:nvPicPr>
          <p:cNvPr id="11" name="Picture 13" descr="https://encrypted-tbn1.gstatic.com/images?q=tbn:ANd9GcSWKjTgr9K3z-RjddqYwXUUHQBlbfW1_vLau4YVlEQgzvG0NX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808312" cy="2103524"/>
          </a:xfrm>
          <a:prstGeom prst="rect">
            <a:avLst/>
          </a:prstGeom>
          <a:noFill/>
        </p:spPr>
      </p:pic>
      <p:pic>
        <p:nvPicPr>
          <p:cNvPr id="27654" name="Picture 6" descr="C:\Users\Дмитрий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73216"/>
            <a:ext cx="1359594" cy="135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GXmGCMgKyfg7wo2FVfUmzq-ideg_fj97NJB7npW9jncYCCVC-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33550" cy="2628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После завтрака  бабушка достала  старинную книгу. </a:t>
            </a:r>
          </a:p>
          <a:p>
            <a:r>
              <a:rPr lang="ru-RU" dirty="0" smtClean="0"/>
              <a:t>«Эту книгу мне подарила моя мама, а маме её мама. Здесь всё о вкусной и здоровой пище.» </a:t>
            </a:r>
          </a:p>
          <a:p>
            <a:r>
              <a:rPr lang="ru-RU" dirty="0" smtClean="0"/>
              <a:t>Алиса удивилась: «Но как эта книга поможет  Соне и её братьям?» «Терпение, терпение, внученька,  и немножко хитрости»-ответила мудрая бабушка. </a:t>
            </a:r>
          </a:p>
          <a:p>
            <a:r>
              <a:rPr lang="ru-RU" dirty="0" smtClean="0"/>
              <a:t>Из книги Алиса узнала: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правильно питаться нужно выполнять два условия: умеренность и разнообразие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Переедать очень вредно, желудок и кишечник  не успевают всё переварить.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Ни один продукт не даёт всех питательных  веществ, которые  необходимы для поддержания  хорошего здоровья.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s://encrypted-tbn1.gstatic.com/images?q=tbn:ANd9GcQQqqul4QLMQ7KwS9GDUEdYts7hQHaRUAvdNwQIoBOotoNs1N6U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067445" cy="1548589"/>
          </a:xfrm>
          <a:prstGeom prst="rect">
            <a:avLst/>
          </a:prstGeom>
          <a:noFill/>
        </p:spPr>
      </p:pic>
      <p:pic>
        <p:nvPicPr>
          <p:cNvPr id="7" name="Picture 2" descr="http://www.stilnos.com/wp-content/uploads/2013/04/14173822-s-n-n-n-n-n-n-n-n-n-n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76872"/>
            <a:ext cx="1811534" cy="257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Оказывается вся беда Сони и её братьев в том, что они не правильно питаются. Они едят однообразную и пустую пищу.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268760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Еду обычно называют «пустой, если при высокой энергетической ценности она содержит мало питательных веществ. В данную категорию попадает практически вся «быстрая» еда (так называемый «</a:t>
            </a:r>
            <a:r>
              <a:rPr lang="ru-RU" b="1" i="1" dirty="0" err="1" smtClean="0">
                <a:solidFill>
                  <a:srgbClr val="0070C0"/>
                </a:solidFill>
              </a:rPr>
              <a:t>фастфуд</a:t>
            </a:r>
            <a:r>
              <a:rPr lang="ru-RU" b="1" i="1" dirty="0" smtClean="0">
                <a:solidFill>
                  <a:srgbClr val="0070C0"/>
                </a:solidFill>
              </a:rPr>
              <a:t>») – вроде гамбургеров, чипсов, соленых закусок, печенья и газированных напитков.</a:t>
            </a:r>
          </a:p>
          <a:p>
            <a:r>
              <a:rPr lang="ru-RU" dirty="0" smtClean="0"/>
              <a:t>Теперь нужно убедить  Соню и братишек </a:t>
            </a:r>
          </a:p>
          <a:p>
            <a:r>
              <a:rPr lang="ru-RU" dirty="0" smtClean="0"/>
              <a:t>Отказаться от вредной пищи.  </a:t>
            </a:r>
          </a:p>
          <a:p>
            <a:r>
              <a:rPr lang="ru-RU" dirty="0" smtClean="0"/>
              <a:t>Но как избавиться от вредной привычки много есть?</a:t>
            </a:r>
          </a:p>
          <a:p>
            <a:endParaRPr lang="ru-RU" dirty="0"/>
          </a:p>
        </p:txBody>
      </p:sp>
      <p:pic>
        <p:nvPicPr>
          <p:cNvPr id="2052" name="Picture 4" descr="http://www.roditeli.ua/uploads/m_pages/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664296" cy="2664296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Q50XO1ii1p6i5BGFlzWbvBdosMKxUD4ZgOwr-_qdelxqXfCn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167329" cy="142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1063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59</cp:revision>
  <dcterms:created xsi:type="dcterms:W3CDTF">2013-09-09T16:00:38Z</dcterms:created>
  <dcterms:modified xsi:type="dcterms:W3CDTF">2015-03-22T14:55:49Z</dcterms:modified>
</cp:coreProperties>
</file>