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12"/>
  </p:notesMasterIdLst>
  <p:sldIdLst>
    <p:sldId id="256" r:id="rId2"/>
    <p:sldId id="261" r:id="rId3"/>
    <p:sldId id="262" r:id="rId4"/>
    <p:sldId id="257" r:id="rId5"/>
    <p:sldId id="267" r:id="rId6"/>
    <p:sldId id="264" r:id="rId7"/>
    <p:sldId id="265" r:id="rId8"/>
    <p:sldId id="260" r:id="rId9"/>
    <p:sldId id="266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226"/>
    <a:srgbClr val="00133A"/>
    <a:srgbClr val="104031"/>
    <a:srgbClr val="51A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0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01094-5615-4E28-895C-7A0D82E021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7881A2-CA93-4B88-9209-D77322DAA7AE}">
      <dgm:prSet phldrT="[Текст]"/>
      <dgm:spPr/>
      <dgm:t>
        <a:bodyPr/>
        <a:lstStyle/>
        <a:p>
          <a:r>
            <a:rPr lang="ru-RU" dirty="0" smtClean="0"/>
            <a:t>Рассмотреть строение слухового анализатора</a:t>
          </a:r>
          <a:endParaRPr lang="ru-RU" dirty="0"/>
        </a:p>
      </dgm:t>
    </dgm:pt>
    <dgm:pt modelId="{02EAAC52-7157-464A-B601-C3044BA43F4D}" type="parTrans" cxnId="{00AACEBF-FE44-456C-B943-71C00376A0CF}">
      <dgm:prSet/>
      <dgm:spPr/>
      <dgm:t>
        <a:bodyPr/>
        <a:lstStyle/>
        <a:p>
          <a:endParaRPr lang="ru-RU"/>
        </a:p>
      </dgm:t>
    </dgm:pt>
    <dgm:pt modelId="{158CC134-508A-4CD0-8D14-BFA7EF576D0A}" type="sibTrans" cxnId="{00AACEBF-FE44-456C-B943-71C00376A0CF}">
      <dgm:prSet/>
      <dgm:spPr/>
      <dgm:t>
        <a:bodyPr/>
        <a:lstStyle/>
        <a:p>
          <a:endParaRPr lang="ru-RU"/>
        </a:p>
      </dgm:t>
    </dgm:pt>
    <dgm:pt modelId="{B70E0218-022E-4339-A8FB-E9FE8080C7B5}">
      <dgm:prSet phldrT="[Текст]"/>
      <dgm:spPr/>
      <dgm:t>
        <a:bodyPr/>
        <a:lstStyle/>
        <a:p>
          <a:r>
            <a:rPr lang="ru-RU" dirty="0" smtClean="0"/>
            <a:t>Рассмотреть строение и функции уха человека.</a:t>
          </a:r>
          <a:endParaRPr lang="ru-RU" dirty="0"/>
        </a:p>
      </dgm:t>
    </dgm:pt>
    <dgm:pt modelId="{676E934F-05E5-4CE2-902F-39459F49E5EE}" type="parTrans" cxnId="{1384A123-5A01-42E4-95F6-6C50D2308D16}">
      <dgm:prSet/>
      <dgm:spPr/>
      <dgm:t>
        <a:bodyPr/>
        <a:lstStyle/>
        <a:p>
          <a:endParaRPr lang="ru-RU"/>
        </a:p>
      </dgm:t>
    </dgm:pt>
    <dgm:pt modelId="{60FE70BE-B283-4F58-A6B8-C1108B5D24FA}" type="sibTrans" cxnId="{1384A123-5A01-42E4-95F6-6C50D2308D16}">
      <dgm:prSet/>
      <dgm:spPr/>
      <dgm:t>
        <a:bodyPr/>
        <a:lstStyle/>
        <a:p>
          <a:endParaRPr lang="ru-RU"/>
        </a:p>
      </dgm:t>
    </dgm:pt>
    <dgm:pt modelId="{849620E8-A810-4BDE-A13B-72AF85589983}">
      <dgm:prSet phldrT="[Текст]"/>
      <dgm:spPr/>
      <dgm:t>
        <a:bodyPr/>
        <a:lstStyle/>
        <a:p>
          <a:r>
            <a:rPr lang="ru-RU" dirty="0" smtClean="0"/>
            <a:t>Познакомиться с правилами гигиены слуха.</a:t>
          </a:r>
          <a:endParaRPr lang="ru-RU" dirty="0"/>
        </a:p>
      </dgm:t>
    </dgm:pt>
    <dgm:pt modelId="{991BEA0D-397E-4FA1-92E7-D6745195FBF3}" type="parTrans" cxnId="{8B3B8913-6DEC-4FC9-90A6-F09EC2B1E674}">
      <dgm:prSet/>
      <dgm:spPr/>
      <dgm:t>
        <a:bodyPr/>
        <a:lstStyle/>
        <a:p>
          <a:endParaRPr lang="ru-RU"/>
        </a:p>
      </dgm:t>
    </dgm:pt>
    <dgm:pt modelId="{58194C65-4507-44EA-94D9-F76210D9A15C}" type="sibTrans" cxnId="{8B3B8913-6DEC-4FC9-90A6-F09EC2B1E674}">
      <dgm:prSet/>
      <dgm:spPr/>
      <dgm:t>
        <a:bodyPr/>
        <a:lstStyle/>
        <a:p>
          <a:endParaRPr lang="ru-RU"/>
        </a:p>
      </dgm:t>
    </dgm:pt>
    <dgm:pt modelId="{666B2BF9-1DD2-461F-8452-D398E7718A93}">
      <dgm:prSet phldrT="[Текст]"/>
      <dgm:spPr/>
      <dgm:t>
        <a:bodyPr/>
        <a:lstStyle/>
        <a:p>
          <a:r>
            <a:rPr lang="ru-RU" dirty="0" smtClean="0"/>
            <a:t>Проследить эволюцию органов слуха.</a:t>
          </a:r>
          <a:endParaRPr lang="ru-RU" dirty="0"/>
        </a:p>
      </dgm:t>
    </dgm:pt>
    <dgm:pt modelId="{6559D55D-AC0C-497E-A7B8-D3AA6DC6E59C}" type="parTrans" cxnId="{AE32E5D0-E93E-4FB7-9B0D-BBCE370A7D90}">
      <dgm:prSet/>
      <dgm:spPr/>
    </dgm:pt>
    <dgm:pt modelId="{901E5091-F6AA-406C-89CD-7C25397ED885}" type="sibTrans" cxnId="{AE32E5D0-E93E-4FB7-9B0D-BBCE370A7D90}">
      <dgm:prSet/>
      <dgm:spPr/>
    </dgm:pt>
    <dgm:pt modelId="{E1C76098-095E-46E3-BCD1-7896DA8DB798}" type="pres">
      <dgm:prSet presAssocID="{4D301094-5615-4E28-895C-7A0D82E021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ED0DDF-3DBF-4368-8139-43D1A40E35E1}" type="pres">
      <dgm:prSet presAssocID="{9D7881A2-CA93-4B88-9209-D77322DAA7AE}" presName="parentLin" presStyleCnt="0"/>
      <dgm:spPr/>
    </dgm:pt>
    <dgm:pt modelId="{CB63C308-A4C2-400D-8D09-6655F896C8CA}" type="pres">
      <dgm:prSet presAssocID="{9D7881A2-CA93-4B88-9209-D77322DAA7A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8E60DC9-94A6-4917-9513-5CB6C7014C2A}" type="pres">
      <dgm:prSet presAssocID="{9D7881A2-CA93-4B88-9209-D77322DAA7A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FB1EF-FC9A-4F02-A895-C9934855C34C}" type="pres">
      <dgm:prSet presAssocID="{9D7881A2-CA93-4B88-9209-D77322DAA7AE}" presName="negativeSpace" presStyleCnt="0"/>
      <dgm:spPr/>
    </dgm:pt>
    <dgm:pt modelId="{9019EC77-F247-4430-BA67-FFA803C341C0}" type="pres">
      <dgm:prSet presAssocID="{9D7881A2-CA93-4B88-9209-D77322DAA7AE}" presName="childText" presStyleLbl="conFgAcc1" presStyleIdx="0" presStyleCnt="4">
        <dgm:presLayoutVars>
          <dgm:bulletEnabled val="1"/>
        </dgm:presLayoutVars>
      </dgm:prSet>
      <dgm:spPr/>
    </dgm:pt>
    <dgm:pt modelId="{B50F185B-76B9-49D3-89CF-B2118363DA30}" type="pres">
      <dgm:prSet presAssocID="{158CC134-508A-4CD0-8D14-BFA7EF576D0A}" presName="spaceBetweenRectangles" presStyleCnt="0"/>
      <dgm:spPr/>
    </dgm:pt>
    <dgm:pt modelId="{6B3B5064-8360-4851-B912-192744BAF365}" type="pres">
      <dgm:prSet presAssocID="{B70E0218-022E-4339-A8FB-E9FE8080C7B5}" presName="parentLin" presStyleCnt="0"/>
      <dgm:spPr/>
    </dgm:pt>
    <dgm:pt modelId="{071954B5-7423-472F-AD48-DD4E97E6DA71}" type="pres">
      <dgm:prSet presAssocID="{B70E0218-022E-4339-A8FB-E9FE8080C7B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E9F6DA1-177E-42B9-BF34-3DB4427CE644}" type="pres">
      <dgm:prSet presAssocID="{B70E0218-022E-4339-A8FB-E9FE8080C7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20BA2-2840-4FB1-9FF0-B3C9A8EAFD34}" type="pres">
      <dgm:prSet presAssocID="{B70E0218-022E-4339-A8FB-E9FE8080C7B5}" presName="negativeSpace" presStyleCnt="0"/>
      <dgm:spPr/>
    </dgm:pt>
    <dgm:pt modelId="{E65B10B7-97C9-4857-B4F4-A579FCC0717E}" type="pres">
      <dgm:prSet presAssocID="{B70E0218-022E-4339-A8FB-E9FE8080C7B5}" presName="childText" presStyleLbl="conFgAcc1" presStyleIdx="1" presStyleCnt="4">
        <dgm:presLayoutVars>
          <dgm:bulletEnabled val="1"/>
        </dgm:presLayoutVars>
      </dgm:prSet>
      <dgm:spPr/>
    </dgm:pt>
    <dgm:pt modelId="{EAC5F6D5-4761-4260-855D-ABA830279E2F}" type="pres">
      <dgm:prSet presAssocID="{60FE70BE-B283-4F58-A6B8-C1108B5D24FA}" presName="spaceBetweenRectangles" presStyleCnt="0"/>
      <dgm:spPr/>
    </dgm:pt>
    <dgm:pt modelId="{FF4D7DED-7C14-4313-BE7D-782F19714EAC}" type="pres">
      <dgm:prSet presAssocID="{666B2BF9-1DD2-461F-8452-D398E7718A93}" presName="parentLin" presStyleCnt="0"/>
      <dgm:spPr/>
    </dgm:pt>
    <dgm:pt modelId="{562F33B4-7798-4D70-B833-8C02F32CAB2C}" type="pres">
      <dgm:prSet presAssocID="{666B2BF9-1DD2-461F-8452-D398E7718A9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8EF3139-F986-40E4-88D9-B99C10EDBBB4}" type="pres">
      <dgm:prSet presAssocID="{666B2BF9-1DD2-461F-8452-D398E7718A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E74A4-87DA-40AC-AB72-DA47977ABFC7}" type="pres">
      <dgm:prSet presAssocID="{666B2BF9-1DD2-461F-8452-D398E7718A93}" presName="negativeSpace" presStyleCnt="0"/>
      <dgm:spPr/>
    </dgm:pt>
    <dgm:pt modelId="{CF0AAC24-41ED-482A-8D9E-6CFCE9D8A91B}" type="pres">
      <dgm:prSet presAssocID="{666B2BF9-1DD2-461F-8452-D398E7718A93}" presName="childText" presStyleLbl="conFgAcc1" presStyleIdx="2" presStyleCnt="4">
        <dgm:presLayoutVars>
          <dgm:bulletEnabled val="1"/>
        </dgm:presLayoutVars>
      </dgm:prSet>
      <dgm:spPr/>
    </dgm:pt>
    <dgm:pt modelId="{20B35919-27D7-4D10-BFED-C0C6CFEB9090}" type="pres">
      <dgm:prSet presAssocID="{901E5091-F6AA-406C-89CD-7C25397ED885}" presName="spaceBetweenRectangles" presStyleCnt="0"/>
      <dgm:spPr/>
    </dgm:pt>
    <dgm:pt modelId="{39152FAC-1639-4BEF-B94E-1B90A73B87F1}" type="pres">
      <dgm:prSet presAssocID="{849620E8-A810-4BDE-A13B-72AF85589983}" presName="parentLin" presStyleCnt="0"/>
      <dgm:spPr/>
    </dgm:pt>
    <dgm:pt modelId="{15FA284C-24AF-476D-B0B8-38418194D2A2}" type="pres">
      <dgm:prSet presAssocID="{849620E8-A810-4BDE-A13B-72AF8558998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B7B5D54-9EC0-4B24-9AA0-186D1896086F}" type="pres">
      <dgm:prSet presAssocID="{849620E8-A810-4BDE-A13B-72AF8558998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234E-0076-4FDC-8FFD-43244516DD57}" type="pres">
      <dgm:prSet presAssocID="{849620E8-A810-4BDE-A13B-72AF85589983}" presName="negativeSpace" presStyleCnt="0"/>
      <dgm:spPr/>
    </dgm:pt>
    <dgm:pt modelId="{7B999B07-92D2-4D13-951C-A21AEA3CB04D}" type="pres">
      <dgm:prSet presAssocID="{849620E8-A810-4BDE-A13B-72AF8558998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B996F68-878B-4135-A9D1-8E7D9F66C13A}" type="presOf" srcId="{B70E0218-022E-4339-A8FB-E9FE8080C7B5}" destId="{4E9F6DA1-177E-42B9-BF34-3DB4427CE644}" srcOrd="1" destOrd="0" presId="urn:microsoft.com/office/officeart/2005/8/layout/list1"/>
    <dgm:cxn modelId="{8B3B8913-6DEC-4FC9-90A6-F09EC2B1E674}" srcId="{4D301094-5615-4E28-895C-7A0D82E02108}" destId="{849620E8-A810-4BDE-A13B-72AF85589983}" srcOrd="3" destOrd="0" parTransId="{991BEA0D-397E-4FA1-92E7-D6745195FBF3}" sibTransId="{58194C65-4507-44EA-94D9-F76210D9A15C}"/>
    <dgm:cxn modelId="{A88ED8B8-167B-4E62-8DF6-818179B6FE9E}" type="presOf" srcId="{666B2BF9-1DD2-461F-8452-D398E7718A93}" destId="{562F33B4-7798-4D70-B833-8C02F32CAB2C}" srcOrd="0" destOrd="0" presId="urn:microsoft.com/office/officeart/2005/8/layout/list1"/>
    <dgm:cxn modelId="{227C0C17-5DD8-45AE-9999-64CD2F0B9E2D}" type="presOf" srcId="{B70E0218-022E-4339-A8FB-E9FE8080C7B5}" destId="{071954B5-7423-472F-AD48-DD4E97E6DA71}" srcOrd="0" destOrd="0" presId="urn:microsoft.com/office/officeart/2005/8/layout/list1"/>
    <dgm:cxn modelId="{78C9E683-50E5-43F4-ACA8-0CB13A567D1A}" type="presOf" srcId="{666B2BF9-1DD2-461F-8452-D398E7718A93}" destId="{A8EF3139-F986-40E4-88D9-B99C10EDBBB4}" srcOrd="1" destOrd="0" presId="urn:microsoft.com/office/officeart/2005/8/layout/list1"/>
    <dgm:cxn modelId="{1384A123-5A01-42E4-95F6-6C50D2308D16}" srcId="{4D301094-5615-4E28-895C-7A0D82E02108}" destId="{B70E0218-022E-4339-A8FB-E9FE8080C7B5}" srcOrd="1" destOrd="0" parTransId="{676E934F-05E5-4CE2-902F-39459F49E5EE}" sibTransId="{60FE70BE-B283-4F58-A6B8-C1108B5D24FA}"/>
    <dgm:cxn modelId="{00AACEBF-FE44-456C-B943-71C00376A0CF}" srcId="{4D301094-5615-4E28-895C-7A0D82E02108}" destId="{9D7881A2-CA93-4B88-9209-D77322DAA7AE}" srcOrd="0" destOrd="0" parTransId="{02EAAC52-7157-464A-B601-C3044BA43F4D}" sibTransId="{158CC134-508A-4CD0-8D14-BFA7EF576D0A}"/>
    <dgm:cxn modelId="{64EAA8CA-264D-447E-A5DF-7660F16B59AE}" type="presOf" srcId="{849620E8-A810-4BDE-A13B-72AF85589983}" destId="{9B7B5D54-9EC0-4B24-9AA0-186D1896086F}" srcOrd="1" destOrd="0" presId="urn:microsoft.com/office/officeart/2005/8/layout/list1"/>
    <dgm:cxn modelId="{1468CD34-0BAD-4B1E-93EC-143EBA887FD4}" type="presOf" srcId="{849620E8-A810-4BDE-A13B-72AF85589983}" destId="{15FA284C-24AF-476D-B0B8-38418194D2A2}" srcOrd="0" destOrd="0" presId="urn:microsoft.com/office/officeart/2005/8/layout/list1"/>
    <dgm:cxn modelId="{6D736AF0-076E-451F-BAF6-F301516BFDF6}" type="presOf" srcId="{4D301094-5615-4E28-895C-7A0D82E02108}" destId="{E1C76098-095E-46E3-BCD1-7896DA8DB798}" srcOrd="0" destOrd="0" presId="urn:microsoft.com/office/officeart/2005/8/layout/list1"/>
    <dgm:cxn modelId="{AE32E5D0-E93E-4FB7-9B0D-BBCE370A7D90}" srcId="{4D301094-5615-4E28-895C-7A0D82E02108}" destId="{666B2BF9-1DD2-461F-8452-D398E7718A93}" srcOrd="2" destOrd="0" parTransId="{6559D55D-AC0C-497E-A7B8-D3AA6DC6E59C}" sibTransId="{901E5091-F6AA-406C-89CD-7C25397ED885}"/>
    <dgm:cxn modelId="{8881FF25-0A72-4668-AB91-1E61CE973DC7}" type="presOf" srcId="{9D7881A2-CA93-4B88-9209-D77322DAA7AE}" destId="{CB63C308-A4C2-400D-8D09-6655F896C8CA}" srcOrd="0" destOrd="0" presId="urn:microsoft.com/office/officeart/2005/8/layout/list1"/>
    <dgm:cxn modelId="{A507C722-9047-4A60-8AD6-D1C9E64C2923}" type="presOf" srcId="{9D7881A2-CA93-4B88-9209-D77322DAA7AE}" destId="{98E60DC9-94A6-4917-9513-5CB6C7014C2A}" srcOrd="1" destOrd="0" presId="urn:microsoft.com/office/officeart/2005/8/layout/list1"/>
    <dgm:cxn modelId="{ECA593CB-9226-4DAA-A2BB-0B6F5D738323}" type="presParOf" srcId="{E1C76098-095E-46E3-BCD1-7896DA8DB798}" destId="{C8ED0DDF-3DBF-4368-8139-43D1A40E35E1}" srcOrd="0" destOrd="0" presId="urn:microsoft.com/office/officeart/2005/8/layout/list1"/>
    <dgm:cxn modelId="{A404F90F-678D-4DBD-A4E7-9EF482FDE467}" type="presParOf" srcId="{C8ED0DDF-3DBF-4368-8139-43D1A40E35E1}" destId="{CB63C308-A4C2-400D-8D09-6655F896C8CA}" srcOrd="0" destOrd="0" presId="urn:microsoft.com/office/officeart/2005/8/layout/list1"/>
    <dgm:cxn modelId="{FFD247CC-E333-4B92-82E4-7FB1A5FB210A}" type="presParOf" srcId="{C8ED0DDF-3DBF-4368-8139-43D1A40E35E1}" destId="{98E60DC9-94A6-4917-9513-5CB6C7014C2A}" srcOrd="1" destOrd="0" presId="urn:microsoft.com/office/officeart/2005/8/layout/list1"/>
    <dgm:cxn modelId="{406E3EF8-2B63-42F0-B1EC-51CDB70B454B}" type="presParOf" srcId="{E1C76098-095E-46E3-BCD1-7896DA8DB798}" destId="{BD1FB1EF-FC9A-4F02-A895-C9934855C34C}" srcOrd="1" destOrd="0" presId="urn:microsoft.com/office/officeart/2005/8/layout/list1"/>
    <dgm:cxn modelId="{0481F82C-C0B3-45DF-A6D2-76D6BE6DC261}" type="presParOf" srcId="{E1C76098-095E-46E3-BCD1-7896DA8DB798}" destId="{9019EC77-F247-4430-BA67-FFA803C341C0}" srcOrd="2" destOrd="0" presId="urn:microsoft.com/office/officeart/2005/8/layout/list1"/>
    <dgm:cxn modelId="{3308B931-2159-4C5C-960E-C11D95150ACD}" type="presParOf" srcId="{E1C76098-095E-46E3-BCD1-7896DA8DB798}" destId="{B50F185B-76B9-49D3-89CF-B2118363DA30}" srcOrd="3" destOrd="0" presId="urn:microsoft.com/office/officeart/2005/8/layout/list1"/>
    <dgm:cxn modelId="{FCEAF4F3-4AD1-4869-A516-A454E986ECC1}" type="presParOf" srcId="{E1C76098-095E-46E3-BCD1-7896DA8DB798}" destId="{6B3B5064-8360-4851-B912-192744BAF365}" srcOrd="4" destOrd="0" presId="urn:microsoft.com/office/officeart/2005/8/layout/list1"/>
    <dgm:cxn modelId="{37BBD112-BB4F-4194-8BEF-C24BFD48E290}" type="presParOf" srcId="{6B3B5064-8360-4851-B912-192744BAF365}" destId="{071954B5-7423-472F-AD48-DD4E97E6DA71}" srcOrd="0" destOrd="0" presId="urn:microsoft.com/office/officeart/2005/8/layout/list1"/>
    <dgm:cxn modelId="{EB17FCA5-6223-4E37-ABF0-21CC64C5E956}" type="presParOf" srcId="{6B3B5064-8360-4851-B912-192744BAF365}" destId="{4E9F6DA1-177E-42B9-BF34-3DB4427CE644}" srcOrd="1" destOrd="0" presId="urn:microsoft.com/office/officeart/2005/8/layout/list1"/>
    <dgm:cxn modelId="{45F7C1E9-3DC4-4D13-9EC0-394D4A99C9DD}" type="presParOf" srcId="{E1C76098-095E-46E3-BCD1-7896DA8DB798}" destId="{E2820BA2-2840-4FB1-9FF0-B3C9A8EAFD34}" srcOrd="5" destOrd="0" presId="urn:microsoft.com/office/officeart/2005/8/layout/list1"/>
    <dgm:cxn modelId="{11861B54-AD54-4CFD-85BC-BA108CE1C843}" type="presParOf" srcId="{E1C76098-095E-46E3-BCD1-7896DA8DB798}" destId="{E65B10B7-97C9-4857-B4F4-A579FCC0717E}" srcOrd="6" destOrd="0" presId="urn:microsoft.com/office/officeart/2005/8/layout/list1"/>
    <dgm:cxn modelId="{3AC2F179-8133-4FA4-99C5-2318A6CDC445}" type="presParOf" srcId="{E1C76098-095E-46E3-BCD1-7896DA8DB798}" destId="{EAC5F6D5-4761-4260-855D-ABA830279E2F}" srcOrd="7" destOrd="0" presId="urn:microsoft.com/office/officeart/2005/8/layout/list1"/>
    <dgm:cxn modelId="{BE48EFD9-4D19-44B4-9CE0-55CAC82FC53E}" type="presParOf" srcId="{E1C76098-095E-46E3-BCD1-7896DA8DB798}" destId="{FF4D7DED-7C14-4313-BE7D-782F19714EAC}" srcOrd="8" destOrd="0" presId="urn:microsoft.com/office/officeart/2005/8/layout/list1"/>
    <dgm:cxn modelId="{A11410D5-B180-497D-A18E-FD7857861E7D}" type="presParOf" srcId="{FF4D7DED-7C14-4313-BE7D-782F19714EAC}" destId="{562F33B4-7798-4D70-B833-8C02F32CAB2C}" srcOrd="0" destOrd="0" presId="urn:microsoft.com/office/officeart/2005/8/layout/list1"/>
    <dgm:cxn modelId="{8C324F85-6F6F-41D5-A944-13205FA9F2F2}" type="presParOf" srcId="{FF4D7DED-7C14-4313-BE7D-782F19714EAC}" destId="{A8EF3139-F986-40E4-88D9-B99C10EDBBB4}" srcOrd="1" destOrd="0" presId="urn:microsoft.com/office/officeart/2005/8/layout/list1"/>
    <dgm:cxn modelId="{992E4679-26E7-4268-88E0-2935E1188397}" type="presParOf" srcId="{E1C76098-095E-46E3-BCD1-7896DA8DB798}" destId="{6C7E74A4-87DA-40AC-AB72-DA47977ABFC7}" srcOrd="9" destOrd="0" presId="urn:microsoft.com/office/officeart/2005/8/layout/list1"/>
    <dgm:cxn modelId="{FBCE9491-314D-4497-8960-C2CD177EB833}" type="presParOf" srcId="{E1C76098-095E-46E3-BCD1-7896DA8DB798}" destId="{CF0AAC24-41ED-482A-8D9E-6CFCE9D8A91B}" srcOrd="10" destOrd="0" presId="urn:microsoft.com/office/officeart/2005/8/layout/list1"/>
    <dgm:cxn modelId="{27438F9B-9251-4CD8-98BC-E959BF1C111B}" type="presParOf" srcId="{E1C76098-095E-46E3-BCD1-7896DA8DB798}" destId="{20B35919-27D7-4D10-BFED-C0C6CFEB9090}" srcOrd="11" destOrd="0" presId="urn:microsoft.com/office/officeart/2005/8/layout/list1"/>
    <dgm:cxn modelId="{B33CFCE6-F078-45DB-A80B-D11566E47710}" type="presParOf" srcId="{E1C76098-095E-46E3-BCD1-7896DA8DB798}" destId="{39152FAC-1639-4BEF-B94E-1B90A73B87F1}" srcOrd="12" destOrd="0" presId="urn:microsoft.com/office/officeart/2005/8/layout/list1"/>
    <dgm:cxn modelId="{1AEB3177-F318-4DB5-91F7-6FDCAD6D1E42}" type="presParOf" srcId="{39152FAC-1639-4BEF-B94E-1B90A73B87F1}" destId="{15FA284C-24AF-476D-B0B8-38418194D2A2}" srcOrd="0" destOrd="0" presId="urn:microsoft.com/office/officeart/2005/8/layout/list1"/>
    <dgm:cxn modelId="{5C5770AC-4569-4E7A-848F-DCCE4006C614}" type="presParOf" srcId="{39152FAC-1639-4BEF-B94E-1B90A73B87F1}" destId="{9B7B5D54-9EC0-4B24-9AA0-186D1896086F}" srcOrd="1" destOrd="0" presId="urn:microsoft.com/office/officeart/2005/8/layout/list1"/>
    <dgm:cxn modelId="{AB22767F-3FD4-4B4D-8A59-2D06B691C39F}" type="presParOf" srcId="{E1C76098-095E-46E3-BCD1-7896DA8DB798}" destId="{C0EB234E-0076-4FDC-8FFD-43244516DD57}" srcOrd="13" destOrd="0" presId="urn:microsoft.com/office/officeart/2005/8/layout/list1"/>
    <dgm:cxn modelId="{5E3BD9C2-0942-4ADE-83CE-96DAEEB9BD69}" type="presParOf" srcId="{E1C76098-095E-46E3-BCD1-7896DA8DB798}" destId="{7B999B07-92D2-4D13-951C-A21AEA3CB04D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40A414-4CF2-480C-AB5D-7ED6F6F819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84685-A589-42E4-89B3-67E15E0CCF81}">
      <dgm:prSet phldrT="[Текст]" custT="1"/>
      <dgm:spPr/>
      <dgm:t>
        <a:bodyPr/>
        <a:lstStyle/>
        <a:p>
          <a:r>
            <a:rPr lang="ru-RU" sz="1400" dirty="0" smtClean="0"/>
            <a:t>Мыть уши</a:t>
          </a:r>
          <a:endParaRPr lang="ru-RU" sz="1400" dirty="0"/>
        </a:p>
      </dgm:t>
    </dgm:pt>
    <dgm:pt modelId="{6FF22A05-A6B4-4540-B5AE-EB2F940A2280}" type="parTrans" cxnId="{44E32EF5-AC69-40C8-A164-525AA41D070C}">
      <dgm:prSet/>
      <dgm:spPr/>
      <dgm:t>
        <a:bodyPr/>
        <a:lstStyle/>
        <a:p>
          <a:endParaRPr lang="ru-RU"/>
        </a:p>
      </dgm:t>
    </dgm:pt>
    <dgm:pt modelId="{2EB4BB09-C475-4F1B-B2D7-DBB7A79A0D73}" type="sibTrans" cxnId="{44E32EF5-AC69-40C8-A164-525AA41D070C}">
      <dgm:prSet/>
      <dgm:spPr/>
      <dgm:t>
        <a:bodyPr/>
        <a:lstStyle/>
        <a:p>
          <a:endParaRPr lang="ru-RU"/>
        </a:p>
      </dgm:t>
    </dgm:pt>
    <dgm:pt modelId="{42A4DD84-6A56-47C1-9C0D-14B46D8912C9}">
      <dgm:prSet phldrT="[Текст]" custT="1"/>
      <dgm:spPr/>
      <dgm:t>
        <a:bodyPr/>
        <a:lstStyle/>
        <a:p>
          <a:r>
            <a:rPr lang="ru-RU" sz="1400" dirty="0" smtClean="0"/>
            <a:t>Не ковырять в ушах посторонними предметами</a:t>
          </a:r>
          <a:endParaRPr lang="ru-RU" sz="1400" dirty="0"/>
        </a:p>
      </dgm:t>
    </dgm:pt>
    <dgm:pt modelId="{03E8AC72-BDB9-4982-ADD0-3BEF3AFF0F59}" type="parTrans" cxnId="{C046C81A-61F9-4081-9157-306D1884D2F2}">
      <dgm:prSet/>
      <dgm:spPr/>
      <dgm:t>
        <a:bodyPr/>
        <a:lstStyle/>
        <a:p>
          <a:endParaRPr lang="ru-RU"/>
        </a:p>
      </dgm:t>
    </dgm:pt>
    <dgm:pt modelId="{959833E7-4CAE-4DC3-991C-21FD14F5BEE3}" type="sibTrans" cxnId="{C046C81A-61F9-4081-9157-306D1884D2F2}">
      <dgm:prSet/>
      <dgm:spPr/>
      <dgm:t>
        <a:bodyPr/>
        <a:lstStyle/>
        <a:p>
          <a:endParaRPr lang="ru-RU"/>
        </a:p>
      </dgm:t>
    </dgm:pt>
    <dgm:pt modelId="{9F3E5B34-CD21-4019-A5EE-8AFD152793FB}">
      <dgm:prSet phldrT="[Текст]" custT="1"/>
      <dgm:spPr/>
      <dgm:t>
        <a:bodyPr/>
        <a:lstStyle/>
        <a:p>
          <a:r>
            <a:rPr lang="ru-RU" sz="1400" dirty="0" smtClean="0"/>
            <a:t>При болях в ушах обратится к врачу.</a:t>
          </a:r>
          <a:endParaRPr lang="ru-RU" sz="1400" dirty="0"/>
        </a:p>
      </dgm:t>
    </dgm:pt>
    <dgm:pt modelId="{E2353DC2-6D28-4F1A-A03C-FF0B3D6B9297}" type="parTrans" cxnId="{ED414985-07FC-401B-9E31-2D754EA712E1}">
      <dgm:prSet/>
      <dgm:spPr/>
      <dgm:t>
        <a:bodyPr/>
        <a:lstStyle/>
        <a:p>
          <a:endParaRPr lang="ru-RU"/>
        </a:p>
      </dgm:t>
    </dgm:pt>
    <dgm:pt modelId="{73CFC451-893C-476D-AA47-9558C368B877}" type="sibTrans" cxnId="{ED414985-07FC-401B-9E31-2D754EA712E1}">
      <dgm:prSet/>
      <dgm:spPr/>
      <dgm:t>
        <a:bodyPr/>
        <a:lstStyle/>
        <a:p>
          <a:endParaRPr lang="ru-RU"/>
        </a:p>
      </dgm:t>
    </dgm:pt>
    <dgm:pt modelId="{8B23EE56-1D8F-49E0-B8B9-AD0E5A12FDC3}">
      <dgm:prSet phldrT="[Текст]" custT="1"/>
      <dgm:spPr/>
      <dgm:t>
        <a:bodyPr/>
        <a:lstStyle/>
        <a:p>
          <a:r>
            <a:rPr lang="ru-RU" sz="1400" dirty="0" smtClean="0"/>
            <a:t>При насморке не втягивать в себя слизь, вытекающую из носа. Можно занести инфекцию в среднее ухо.</a:t>
          </a:r>
          <a:endParaRPr lang="ru-RU" sz="1400" dirty="0"/>
        </a:p>
      </dgm:t>
    </dgm:pt>
    <dgm:pt modelId="{8CA407B7-A790-4AD5-8F30-D1B18C25319E}" type="parTrans" cxnId="{6703E818-F97A-4682-A585-18FB87148443}">
      <dgm:prSet/>
      <dgm:spPr/>
      <dgm:t>
        <a:bodyPr/>
        <a:lstStyle/>
        <a:p>
          <a:endParaRPr lang="ru-RU"/>
        </a:p>
      </dgm:t>
    </dgm:pt>
    <dgm:pt modelId="{E8F8B4C9-E679-444B-B927-F1C5EF6FE213}" type="sibTrans" cxnId="{6703E818-F97A-4682-A585-18FB87148443}">
      <dgm:prSet/>
      <dgm:spPr/>
      <dgm:t>
        <a:bodyPr/>
        <a:lstStyle/>
        <a:p>
          <a:endParaRPr lang="ru-RU"/>
        </a:p>
      </dgm:t>
    </dgm:pt>
    <dgm:pt modelId="{7B3E000D-B23A-4EDF-9D7F-AEB2985B3B1F}">
      <dgm:prSet phldrT="[Текст]" custT="1"/>
      <dgm:spPr/>
      <dgm:t>
        <a:bodyPr/>
        <a:lstStyle/>
        <a:p>
          <a:r>
            <a:rPr lang="ru-RU" sz="1400" dirty="0" smtClean="0"/>
            <a:t>Беречь уши от громких звуков.</a:t>
          </a:r>
          <a:endParaRPr lang="ru-RU" sz="1400" dirty="0"/>
        </a:p>
      </dgm:t>
    </dgm:pt>
    <dgm:pt modelId="{E4071D72-759E-4255-9D78-70F1B3EC0E11}" type="parTrans" cxnId="{082FA924-276D-4230-BE57-47472FE3EF94}">
      <dgm:prSet/>
      <dgm:spPr/>
      <dgm:t>
        <a:bodyPr/>
        <a:lstStyle/>
        <a:p>
          <a:endParaRPr lang="ru-RU"/>
        </a:p>
      </dgm:t>
    </dgm:pt>
    <dgm:pt modelId="{B4148868-95D2-44A0-ACA8-B34D1DE8D12F}" type="sibTrans" cxnId="{082FA924-276D-4230-BE57-47472FE3EF94}">
      <dgm:prSet/>
      <dgm:spPr/>
      <dgm:t>
        <a:bodyPr/>
        <a:lstStyle/>
        <a:p>
          <a:endParaRPr lang="ru-RU"/>
        </a:p>
      </dgm:t>
    </dgm:pt>
    <dgm:pt modelId="{3785E408-5FE7-4FAA-94F3-B69B4E3C8B33}" type="pres">
      <dgm:prSet presAssocID="{E840A414-4CF2-480C-AB5D-7ED6F6F819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76EFE1-3289-451A-9031-600CBAC5476A}" type="pres">
      <dgm:prSet presAssocID="{83884685-A589-42E4-89B3-67E15E0CCF81}" presName="parentLin" presStyleCnt="0"/>
      <dgm:spPr/>
    </dgm:pt>
    <dgm:pt modelId="{09EBD6CD-73AE-4D49-B321-228B9C2BB731}" type="pres">
      <dgm:prSet presAssocID="{83884685-A589-42E4-89B3-67E15E0CCF8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89E23CD-93DE-4538-9A41-5E31DCAB38B6}" type="pres">
      <dgm:prSet presAssocID="{83884685-A589-42E4-89B3-67E15E0CCF8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6DA91-B9AD-4677-970F-0DD051341EDD}" type="pres">
      <dgm:prSet presAssocID="{83884685-A589-42E4-89B3-67E15E0CCF81}" presName="negativeSpace" presStyleCnt="0"/>
      <dgm:spPr/>
    </dgm:pt>
    <dgm:pt modelId="{1ED1E9DD-B76C-4DCC-B518-09223072E47F}" type="pres">
      <dgm:prSet presAssocID="{83884685-A589-42E4-89B3-67E15E0CCF81}" presName="childText" presStyleLbl="conFgAcc1" presStyleIdx="0" presStyleCnt="5">
        <dgm:presLayoutVars>
          <dgm:bulletEnabled val="1"/>
        </dgm:presLayoutVars>
      </dgm:prSet>
      <dgm:spPr/>
    </dgm:pt>
    <dgm:pt modelId="{B05E2D88-E22D-4359-8778-B8B79F807907}" type="pres">
      <dgm:prSet presAssocID="{2EB4BB09-C475-4F1B-B2D7-DBB7A79A0D73}" presName="spaceBetweenRectangles" presStyleCnt="0"/>
      <dgm:spPr/>
    </dgm:pt>
    <dgm:pt modelId="{F806DF2B-346F-4704-BD05-57553A5BA856}" type="pres">
      <dgm:prSet presAssocID="{42A4DD84-6A56-47C1-9C0D-14B46D8912C9}" presName="parentLin" presStyleCnt="0"/>
      <dgm:spPr/>
    </dgm:pt>
    <dgm:pt modelId="{2CD61266-5805-4643-9CB3-FF4BA8E3433F}" type="pres">
      <dgm:prSet presAssocID="{42A4DD84-6A56-47C1-9C0D-14B46D8912C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C0944BF-1914-4402-82DC-BC6A7FACC9E5}" type="pres">
      <dgm:prSet presAssocID="{42A4DD84-6A56-47C1-9C0D-14B46D8912C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9E3A3-F614-4F93-BA10-C834CF1FF753}" type="pres">
      <dgm:prSet presAssocID="{42A4DD84-6A56-47C1-9C0D-14B46D8912C9}" presName="negativeSpace" presStyleCnt="0"/>
      <dgm:spPr/>
    </dgm:pt>
    <dgm:pt modelId="{24F7A056-5925-45BC-ADB5-97E5EB167CDC}" type="pres">
      <dgm:prSet presAssocID="{42A4DD84-6A56-47C1-9C0D-14B46D8912C9}" presName="childText" presStyleLbl="conFgAcc1" presStyleIdx="1" presStyleCnt="5">
        <dgm:presLayoutVars>
          <dgm:bulletEnabled val="1"/>
        </dgm:presLayoutVars>
      </dgm:prSet>
      <dgm:spPr/>
    </dgm:pt>
    <dgm:pt modelId="{8B5E33ED-1B7D-4266-8726-E9E63318144A}" type="pres">
      <dgm:prSet presAssocID="{959833E7-4CAE-4DC3-991C-21FD14F5BEE3}" presName="spaceBetweenRectangles" presStyleCnt="0"/>
      <dgm:spPr/>
    </dgm:pt>
    <dgm:pt modelId="{705B1778-6609-4044-A294-EA61372106B8}" type="pres">
      <dgm:prSet presAssocID="{9F3E5B34-CD21-4019-A5EE-8AFD152793FB}" presName="parentLin" presStyleCnt="0"/>
      <dgm:spPr/>
    </dgm:pt>
    <dgm:pt modelId="{191A6199-A4D5-49D9-991A-687E867DA017}" type="pres">
      <dgm:prSet presAssocID="{9F3E5B34-CD21-4019-A5EE-8AFD152793F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186B110-CEA6-4057-A25E-FFA5E925653B}" type="pres">
      <dgm:prSet presAssocID="{9F3E5B34-CD21-4019-A5EE-8AFD152793F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A631E-35DA-49E4-B32F-58F60BDDE209}" type="pres">
      <dgm:prSet presAssocID="{9F3E5B34-CD21-4019-A5EE-8AFD152793FB}" presName="negativeSpace" presStyleCnt="0"/>
      <dgm:spPr/>
    </dgm:pt>
    <dgm:pt modelId="{CD2429DD-AC79-4824-868D-954CD449896E}" type="pres">
      <dgm:prSet presAssocID="{9F3E5B34-CD21-4019-A5EE-8AFD152793FB}" presName="childText" presStyleLbl="conFgAcc1" presStyleIdx="2" presStyleCnt="5">
        <dgm:presLayoutVars>
          <dgm:bulletEnabled val="1"/>
        </dgm:presLayoutVars>
      </dgm:prSet>
      <dgm:spPr/>
    </dgm:pt>
    <dgm:pt modelId="{EDBA792B-8FF7-43ED-8706-7B60807ABA88}" type="pres">
      <dgm:prSet presAssocID="{73CFC451-893C-476D-AA47-9558C368B877}" presName="spaceBetweenRectangles" presStyleCnt="0"/>
      <dgm:spPr/>
    </dgm:pt>
    <dgm:pt modelId="{06A91EBF-4BEF-45D6-A7A3-B318A51BDEB1}" type="pres">
      <dgm:prSet presAssocID="{8B23EE56-1D8F-49E0-B8B9-AD0E5A12FDC3}" presName="parentLin" presStyleCnt="0"/>
      <dgm:spPr/>
    </dgm:pt>
    <dgm:pt modelId="{03C290F3-382E-48A8-8D55-3C8B21850D9E}" type="pres">
      <dgm:prSet presAssocID="{8B23EE56-1D8F-49E0-B8B9-AD0E5A12FDC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E6D5041-99FB-46DD-BD62-064528D597DB}" type="pres">
      <dgm:prSet presAssocID="{8B23EE56-1D8F-49E0-B8B9-AD0E5A12FDC3}" presName="parentText" presStyleLbl="node1" presStyleIdx="3" presStyleCnt="5" custScaleY="1321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62D1E-9F42-454B-8636-9C2F58F92BED}" type="pres">
      <dgm:prSet presAssocID="{8B23EE56-1D8F-49E0-B8B9-AD0E5A12FDC3}" presName="negativeSpace" presStyleCnt="0"/>
      <dgm:spPr/>
    </dgm:pt>
    <dgm:pt modelId="{C49DCE00-A8F7-4377-BBCA-5F680D6F529F}" type="pres">
      <dgm:prSet presAssocID="{8B23EE56-1D8F-49E0-B8B9-AD0E5A12FDC3}" presName="childText" presStyleLbl="conFgAcc1" presStyleIdx="3" presStyleCnt="5">
        <dgm:presLayoutVars>
          <dgm:bulletEnabled val="1"/>
        </dgm:presLayoutVars>
      </dgm:prSet>
      <dgm:spPr/>
    </dgm:pt>
    <dgm:pt modelId="{A2E2DF53-90BB-44B2-B643-46F3A1C9F6CA}" type="pres">
      <dgm:prSet presAssocID="{E8F8B4C9-E679-444B-B927-F1C5EF6FE213}" presName="spaceBetweenRectangles" presStyleCnt="0"/>
      <dgm:spPr/>
    </dgm:pt>
    <dgm:pt modelId="{DAF9CD35-F996-4EC2-8F0F-46AA3588A1D7}" type="pres">
      <dgm:prSet presAssocID="{7B3E000D-B23A-4EDF-9D7F-AEB2985B3B1F}" presName="parentLin" presStyleCnt="0"/>
      <dgm:spPr/>
    </dgm:pt>
    <dgm:pt modelId="{FF93D6ED-B01A-4CCA-915A-1409709364E8}" type="pres">
      <dgm:prSet presAssocID="{7B3E000D-B23A-4EDF-9D7F-AEB2985B3B1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0424AC9-E5BE-4849-A8B8-9E6E299F8712}" type="pres">
      <dgm:prSet presAssocID="{7B3E000D-B23A-4EDF-9D7F-AEB2985B3B1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D6F67-A656-47F7-942B-4A9E7D764563}" type="pres">
      <dgm:prSet presAssocID="{7B3E000D-B23A-4EDF-9D7F-AEB2985B3B1F}" presName="negativeSpace" presStyleCnt="0"/>
      <dgm:spPr/>
    </dgm:pt>
    <dgm:pt modelId="{9B682B5F-90CA-46B2-96A8-3FE573136F5F}" type="pres">
      <dgm:prSet presAssocID="{7B3E000D-B23A-4EDF-9D7F-AEB2985B3B1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4E32EF5-AC69-40C8-A164-525AA41D070C}" srcId="{E840A414-4CF2-480C-AB5D-7ED6F6F81973}" destId="{83884685-A589-42E4-89B3-67E15E0CCF81}" srcOrd="0" destOrd="0" parTransId="{6FF22A05-A6B4-4540-B5AE-EB2F940A2280}" sibTransId="{2EB4BB09-C475-4F1B-B2D7-DBB7A79A0D73}"/>
    <dgm:cxn modelId="{7F763059-BE9D-497D-8E49-F926583AAB30}" type="presOf" srcId="{E840A414-4CF2-480C-AB5D-7ED6F6F81973}" destId="{3785E408-5FE7-4FAA-94F3-B69B4E3C8B33}" srcOrd="0" destOrd="0" presId="urn:microsoft.com/office/officeart/2005/8/layout/list1"/>
    <dgm:cxn modelId="{F003FAD9-C8C2-42D8-97F8-93B96A00CD83}" type="presOf" srcId="{9F3E5B34-CD21-4019-A5EE-8AFD152793FB}" destId="{6186B110-CEA6-4057-A25E-FFA5E925653B}" srcOrd="1" destOrd="0" presId="urn:microsoft.com/office/officeart/2005/8/layout/list1"/>
    <dgm:cxn modelId="{F4C84F65-AE7D-4F7C-9368-0D8C9655BDF3}" type="presOf" srcId="{7B3E000D-B23A-4EDF-9D7F-AEB2985B3B1F}" destId="{FF93D6ED-B01A-4CCA-915A-1409709364E8}" srcOrd="0" destOrd="0" presId="urn:microsoft.com/office/officeart/2005/8/layout/list1"/>
    <dgm:cxn modelId="{3338ECC4-AAA2-44FA-8BC5-6260E0948AEE}" type="presOf" srcId="{42A4DD84-6A56-47C1-9C0D-14B46D8912C9}" destId="{2CD61266-5805-4643-9CB3-FF4BA8E3433F}" srcOrd="0" destOrd="0" presId="urn:microsoft.com/office/officeart/2005/8/layout/list1"/>
    <dgm:cxn modelId="{ED414985-07FC-401B-9E31-2D754EA712E1}" srcId="{E840A414-4CF2-480C-AB5D-7ED6F6F81973}" destId="{9F3E5B34-CD21-4019-A5EE-8AFD152793FB}" srcOrd="2" destOrd="0" parTransId="{E2353DC2-6D28-4F1A-A03C-FF0B3D6B9297}" sibTransId="{73CFC451-893C-476D-AA47-9558C368B877}"/>
    <dgm:cxn modelId="{082FA924-276D-4230-BE57-47472FE3EF94}" srcId="{E840A414-4CF2-480C-AB5D-7ED6F6F81973}" destId="{7B3E000D-B23A-4EDF-9D7F-AEB2985B3B1F}" srcOrd="4" destOrd="0" parTransId="{E4071D72-759E-4255-9D78-70F1B3EC0E11}" sibTransId="{B4148868-95D2-44A0-ACA8-B34D1DE8D12F}"/>
    <dgm:cxn modelId="{7100E89F-3C9E-4D1B-97A3-E45F0B097DBA}" type="presOf" srcId="{83884685-A589-42E4-89B3-67E15E0CCF81}" destId="{089E23CD-93DE-4538-9A41-5E31DCAB38B6}" srcOrd="1" destOrd="0" presId="urn:microsoft.com/office/officeart/2005/8/layout/list1"/>
    <dgm:cxn modelId="{ADE3F7B6-A293-4F8A-807B-6EFCDEFFDCE0}" type="presOf" srcId="{8B23EE56-1D8F-49E0-B8B9-AD0E5A12FDC3}" destId="{CE6D5041-99FB-46DD-BD62-064528D597DB}" srcOrd="1" destOrd="0" presId="urn:microsoft.com/office/officeart/2005/8/layout/list1"/>
    <dgm:cxn modelId="{563A7384-C55A-46EF-A9AF-F96C61A1A105}" type="presOf" srcId="{9F3E5B34-CD21-4019-A5EE-8AFD152793FB}" destId="{191A6199-A4D5-49D9-991A-687E867DA017}" srcOrd="0" destOrd="0" presId="urn:microsoft.com/office/officeart/2005/8/layout/list1"/>
    <dgm:cxn modelId="{6703E818-F97A-4682-A585-18FB87148443}" srcId="{E840A414-4CF2-480C-AB5D-7ED6F6F81973}" destId="{8B23EE56-1D8F-49E0-B8B9-AD0E5A12FDC3}" srcOrd="3" destOrd="0" parTransId="{8CA407B7-A790-4AD5-8F30-D1B18C25319E}" sibTransId="{E8F8B4C9-E679-444B-B927-F1C5EF6FE213}"/>
    <dgm:cxn modelId="{7070E79B-A17B-4B29-BCB4-B61F0B2D3168}" type="presOf" srcId="{8B23EE56-1D8F-49E0-B8B9-AD0E5A12FDC3}" destId="{03C290F3-382E-48A8-8D55-3C8B21850D9E}" srcOrd="0" destOrd="0" presId="urn:microsoft.com/office/officeart/2005/8/layout/list1"/>
    <dgm:cxn modelId="{82CB029B-E9F5-4CAB-A9D3-6015A4D632FB}" type="presOf" srcId="{83884685-A589-42E4-89B3-67E15E0CCF81}" destId="{09EBD6CD-73AE-4D49-B321-228B9C2BB731}" srcOrd="0" destOrd="0" presId="urn:microsoft.com/office/officeart/2005/8/layout/list1"/>
    <dgm:cxn modelId="{C046C81A-61F9-4081-9157-306D1884D2F2}" srcId="{E840A414-4CF2-480C-AB5D-7ED6F6F81973}" destId="{42A4DD84-6A56-47C1-9C0D-14B46D8912C9}" srcOrd="1" destOrd="0" parTransId="{03E8AC72-BDB9-4982-ADD0-3BEF3AFF0F59}" sibTransId="{959833E7-4CAE-4DC3-991C-21FD14F5BEE3}"/>
    <dgm:cxn modelId="{D6A41B67-F980-4185-9179-B55055828794}" type="presOf" srcId="{7B3E000D-B23A-4EDF-9D7F-AEB2985B3B1F}" destId="{10424AC9-E5BE-4849-A8B8-9E6E299F8712}" srcOrd="1" destOrd="0" presId="urn:microsoft.com/office/officeart/2005/8/layout/list1"/>
    <dgm:cxn modelId="{374C476D-F67B-4C69-A95E-5AFB16AAC157}" type="presOf" srcId="{42A4DD84-6A56-47C1-9C0D-14B46D8912C9}" destId="{DC0944BF-1914-4402-82DC-BC6A7FACC9E5}" srcOrd="1" destOrd="0" presId="urn:microsoft.com/office/officeart/2005/8/layout/list1"/>
    <dgm:cxn modelId="{11738412-771B-4A72-8741-5E58FD97E813}" type="presParOf" srcId="{3785E408-5FE7-4FAA-94F3-B69B4E3C8B33}" destId="{FE76EFE1-3289-451A-9031-600CBAC5476A}" srcOrd="0" destOrd="0" presId="urn:microsoft.com/office/officeart/2005/8/layout/list1"/>
    <dgm:cxn modelId="{4F4664EA-9A76-46D9-AC15-CC9EC309CB31}" type="presParOf" srcId="{FE76EFE1-3289-451A-9031-600CBAC5476A}" destId="{09EBD6CD-73AE-4D49-B321-228B9C2BB731}" srcOrd="0" destOrd="0" presId="urn:microsoft.com/office/officeart/2005/8/layout/list1"/>
    <dgm:cxn modelId="{9F5BAD85-2C17-44B3-8F2E-9A2124081D96}" type="presParOf" srcId="{FE76EFE1-3289-451A-9031-600CBAC5476A}" destId="{089E23CD-93DE-4538-9A41-5E31DCAB38B6}" srcOrd="1" destOrd="0" presId="urn:microsoft.com/office/officeart/2005/8/layout/list1"/>
    <dgm:cxn modelId="{250D68ED-DDA8-49A3-9684-D4383B8780E4}" type="presParOf" srcId="{3785E408-5FE7-4FAA-94F3-B69B4E3C8B33}" destId="{BF66DA91-B9AD-4677-970F-0DD051341EDD}" srcOrd="1" destOrd="0" presId="urn:microsoft.com/office/officeart/2005/8/layout/list1"/>
    <dgm:cxn modelId="{672D96E0-D45F-4E86-BE91-294C8FC08383}" type="presParOf" srcId="{3785E408-5FE7-4FAA-94F3-B69B4E3C8B33}" destId="{1ED1E9DD-B76C-4DCC-B518-09223072E47F}" srcOrd="2" destOrd="0" presId="urn:microsoft.com/office/officeart/2005/8/layout/list1"/>
    <dgm:cxn modelId="{F05DF7FB-0752-439B-8B8C-E9219C5406DD}" type="presParOf" srcId="{3785E408-5FE7-4FAA-94F3-B69B4E3C8B33}" destId="{B05E2D88-E22D-4359-8778-B8B79F807907}" srcOrd="3" destOrd="0" presId="urn:microsoft.com/office/officeart/2005/8/layout/list1"/>
    <dgm:cxn modelId="{71F00B1A-D89F-46FE-B5A3-78D2E70C5A3C}" type="presParOf" srcId="{3785E408-5FE7-4FAA-94F3-B69B4E3C8B33}" destId="{F806DF2B-346F-4704-BD05-57553A5BA856}" srcOrd="4" destOrd="0" presId="urn:microsoft.com/office/officeart/2005/8/layout/list1"/>
    <dgm:cxn modelId="{B995220D-49C0-4528-A4DF-CC284330B4A8}" type="presParOf" srcId="{F806DF2B-346F-4704-BD05-57553A5BA856}" destId="{2CD61266-5805-4643-9CB3-FF4BA8E3433F}" srcOrd="0" destOrd="0" presId="urn:microsoft.com/office/officeart/2005/8/layout/list1"/>
    <dgm:cxn modelId="{0568A74B-95DF-44BE-B649-0D3A7974B876}" type="presParOf" srcId="{F806DF2B-346F-4704-BD05-57553A5BA856}" destId="{DC0944BF-1914-4402-82DC-BC6A7FACC9E5}" srcOrd="1" destOrd="0" presId="urn:microsoft.com/office/officeart/2005/8/layout/list1"/>
    <dgm:cxn modelId="{29EE5B28-E36F-4D50-BCCD-77572982B345}" type="presParOf" srcId="{3785E408-5FE7-4FAA-94F3-B69B4E3C8B33}" destId="{1149E3A3-F614-4F93-BA10-C834CF1FF753}" srcOrd="5" destOrd="0" presId="urn:microsoft.com/office/officeart/2005/8/layout/list1"/>
    <dgm:cxn modelId="{2EBF9469-B608-4095-AEC1-41EFEB72D27A}" type="presParOf" srcId="{3785E408-5FE7-4FAA-94F3-B69B4E3C8B33}" destId="{24F7A056-5925-45BC-ADB5-97E5EB167CDC}" srcOrd="6" destOrd="0" presId="urn:microsoft.com/office/officeart/2005/8/layout/list1"/>
    <dgm:cxn modelId="{671546BC-A1DD-45C4-9812-883325AADCDE}" type="presParOf" srcId="{3785E408-5FE7-4FAA-94F3-B69B4E3C8B33}" destId="{8B5E33ED-1B7D-4266-8726-E9E63318144A}" srcOrd="7" destOrd="0" presId="urn:microsoft.com/office/officeart/2005/8/layout/list1"/>
    <dgm:cxn modelId="{2D4AFD55-3C38-4A3A-B447-909040D023E7}" type="presParOf" srcId="{3785E408-5FE7-4FAA-94F3-B69B4E3C8B33}" destId="{705B1778-6609-4044-A294-EA61372106B8}" srcOrd="8" destOrd="0" presId="urn:microsoft.com/office/officeart/2005/8/layout/list1"/>
    <dgm:cxn modelId="{C1465FF3-656C-48EF-824E-01B555B498BD}" type="presParOf" srcId="{705B1778-6609-4044-A294-EA61372106B8}" destId="{191A6199-A4D5-49D9-991A-687E867DA017}" srcOrd="0" destOrd="0" presId="urn:microsoft.com/office/officeart/2005/8/layout/list1"/>
    <dgm:cxn modelId="{C70C9899-5F6D-4D12-ABA9-980BC7F96B8A}" type="presParOf" srcId="{705B1778-6609-4044-A294-EA61372106B8}" destId="{6186B110-CEA6-4057-A25E-FFA5E925653B}" srcOrd="1" destOrd="0" presId="urn:microsoft.com/office/officeart/2005/8/layout/list1"/>
    <dgm:cxn modelId="{FE65542A-FCA0-46D6-BEB1-950D3B911CAE}" type="presParOf" srcId="{3785E408-5FE7-4FAA-94F3-B69B4E3C8B33}" destId="{10CA631E-35DA-49E4-B32F-58F60BDDE209}" srcOrd="9" destOrd="0" presId="urn:microsoft.com/office/officeart/2005/8/layout/list1"/>
    <dgm:cxn modelId="{8FED2631-28A9-4621-92EF-972B324B3FFB}" type="presParOf" srcId="{3785E408-5FE7-4FAA-94F3-B69B4E3C8B33}" destId="{CD2429DD-AC79-4824-868D-954CD449896E}" srcOrd="10" destOrd="0" presId="urn:microsoft.com/office/officeart/2005/8/layout/list1"/>
    <dgm:cxn modelId="{E8FF77B0-8A20-48E3-ABCF-2E4D05CD6855}" type="presParOf" srcId="{3785E408-5FE7-4FAA-94F3-B69B4E3C8B33}" destId="{EDBA792B-8FF7-43ED-8706-7B60807ABA88}" srcOrd="11" destOrd="0" presId="urn:microsoft.com/office/officeart/2005/8/layout/list1"/>
    <dgm:cxn modelId="{9DFC2BD2-3F08-48D5-9786-F69C57B00816}" type="presParOf" srcId="{3785E408-5FE7-4FAA-94F3-B69B4E3C8B33}" destId="{06A91EBF-4BEF-45D6-A7A3-B318A51BDEB1}" srcOrd="12" destOrd="0" presId="urn:microsoft.com/office/officeart/2005/8/layout/list1"/>
    <dgm:cxn modelId="{05A019CE-8554-495D-BF2D-827D0BCD7986}" type="presParOf" srcId="{06A91EBF-4BEF-45D6-A7A3-B318A51BDEB1}" destId="{03C290F3-382E-48A8-8D55-3C8B21850D9E}" srcOrd="0" destOrd="0" presId="urn:microsoft.com/office/officeart/2005/8/layout/list1"/>
    <dgm:cxn modelId="{622E3496-CA10-46EB-8BAB-D05C2252116F}" type="presParOf" srcId="{06A91EBF-4BEF-45D6-A7A3-B318A51BDEB1}" destId="{CE6D5041-99FB-46DD-BD62-064528D597DB}" srcOrd="1" destOrd="0" presId="urn:microsoft.com/office/officeart/2005/8/layout/list1"/>
    <dgm:cxn modelId="{D7994709-03DC-47AA-BD7B-ADF0694F985E}" type="presParOf" srcId="{3785E408-5FE7-4FAA-94F3-B69B4E3C8B33}" destId="{16862D1E-9F42-454B-8636-9C2F58F92BED}" srcOrd="13" destOrd="0" presId="urn:microsoft.com/office/officeart/2005/8/layout/list1"/>
    <dgm:cxn modelId="{F468A967-2F5F-4B75-AAE6-499C68DE117A}" type="presParOf" srcId="{3785E408-5FE7-4FAA-94F3-B69B4E3C8B33}" destId="{C49DCE00-A8F7-4377-BBCA-5F680D6F529F}" srcOrd="14" destOrd="0" presId="urn:microsoft.com/office/officeart/2005/8/layout/list1"/>
    <dgm:cxn modelId="{96136CD3-B9DE-4786-B176-CB2DC00AE742}" type="presParOf" srcId="{3785E408-5FE7-4FAA-94F3-B69B4E3C8B33}" destId="{A2E2DF53-90BB-44B2-B643-46F3A1C9F6CA}" srcOrd="15" destOrd="0" presId="urn:microsoft.com/office/officeart/2005/8/layout/list1"/>
    <dgm:cxn modelId="{17AE2CFB-D38F-4314-A5D0-B8D83080A6FB}" type="presParOf" srcId="{3785E408-5FE7-4FAA-94F3-B69B4E3C8B33}" destId="{DAF9CD35-F996-4EC2-8F0F-46AA3588A1D7}" srcOrd="16" destOrd="0" presId="urn:microsoft.com/office/officeart/2005/8/layout/list1"/>
    <dgm:cxn modelId="{902EA16D-9557-4BF0-80D3-1C2A573136C1}" type="presParOf" srcId="{DAF9CD35-F996-4EC2-8F0F-46AA3588A1D7}" destId="{FF93D6ED-B01A-4CCA-915A-1409709364E8}" srcOrd="0" destOrd="0" presId="urn:microsoft.com/office/officeart/2005/8/layout/list1"/>
    <dgm:cxn modelId="{B18DBB65-1936-45A3-AB40-6E3BC6FC3D9D}" type="presParOf" srcId="{DAF9CD35-F996-4EC2-8F0F-46AA3588A1D7}" destId="{10424AC9-E5BE-4849-A8B8-9E6E299F8712}" srcOrd="1" destOrd="0" presId="urn:microsoft.com/office/officeart/2005/8/layout/list1"/>
    <dgm:cxn modelId="{CAC1AD8A-2020-4975-9ED1-EADF5C54C0D0}" type="presParOf" srcId="{3785E408-5FE7-4FAA-94F3-B69B4E3C8B33}" destId="{29DD6F67-A656-47F7-942B-4A9E7D764563}" srcOrd="17" destOrd="0" presId="urn:microsoft.com/office/officeart/2005/8/layout/list1"/>
    <dgm:cxn modelId="{B08DD957-20F5-44E5-80CC-D37AB0649194}" type="presParOf" srcId="{3785E408-5FE7-4FAA-94F3-B69B4E3C8B33}" destId="{9B682B5F-90CA-46B2-96A8-3FE573136F5F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EE92F-F45C-4030-A3BE-C231C70E2C26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5060C-BB14-4667-A58B-79D527DE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5060C-BB14-4667-A58B-79D527DE3A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102A-6B4D-4072-A37F-9B400926AD4E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D8A8-B859-4C5B-B442-5FAB2CCC1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12102A-6B4D-4072-A37F-9B400926AD4E}" type="datetimeFigureOut">
              <a:rPr lang="ru-RU" smtClean="0"/>
              <a:pPr/>
              <a:t>28.04.2010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30D8A8-B859-4C5B-B442-5FAB2CCC19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76;&#1086;&#1084;\Desktop\bethoven_-_lunnaya_sonata.mp3" TargetMode="Externa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76;&#1086;&#1084;\Desktop\shum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Самая большая роскошь на земле - роскошь человеческого общения. </a:t>
            </a:r>
            <a:br>
              <a:rPr lang="ru-RU" sz="2400" dirty="0" smtClean="0"/>
            </a:br>
            <a:r>
              <a:rPr lang="ru-RU" sz="1400" dirty="0" smtClean="0"/>
              <a:t>Антуан де сент - Экзюпери</a:t>
            </a:r>
            <a:endParaRPr lang="ru-RU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1371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Слуховой анализатор.</a:t>
            </a:r>
            <a:br>
              <a:rPr lang="ru-RU" sz="4400" dirty="0" smtClean="0"/>
            </a:br>
            <a:r>
              <a:rPr lang="ru-RU" sz="4400" dirty="0" smtClean="0"/>
              <a:t>Строение уха.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Людвиг Бетховен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лунная соната</a:t>
            </a:r>
            <a:endParaRPr lang="ru-RU" dirty="0"/>
          </a:p>
        </p:txBody>
      </p:sp>
      <p:pic>
        <p:nvPicPr>
          <p:cNvPr id="4" name="Содержимое 3" descr="bethoven4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0298" y="1571612"/>
            <a:ext cx="4214842" cy="4857784"/>
          </a:xfrm>
        </p:spPr>
      </p:pic>
      <p:pic>
        <p:nvPicPr>
          <p:cNvPr id="5" name="bethoven_-_lunnaya_sona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2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Звуки вокруг нас.</a:t>
            </a:r>
            <a:endParaRPr lang="ru-RU" dirty="0"/>
          </a:p>
        </p:txBody>
      </p:sp>
      <p:pic>
        <p:nvPicPr>
          <p:cNvPr id="8" name="Содержимое 7" descr="0_31d40_2c3d5842_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0" y="1142984"/>
            <a:ext cx="4409832" cy="2857520"/>
          </a:xfrm>
        </p:spPr>
      </p:pic>
      <p:pic>
        <p:nvPicPr>
          <p:cNvPr id="10" name="Рисунок 9" descr="krasivo0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714752"/>
            <a:ext cx="4357718" cy="3000372"/>
          </a:xfrm>
          <a:prstGeom prst="rect">
            <a:avLst/>
          </a:prstGeom>
        </p:spPr>
      </p:pic>
      <p:pic>
        <p:nvPicPr>
          <p:cNvPr id="11" name="Рисунок 10" descr="krasivo0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142984"/>
            <a:ext cx="4357686" cy="2786082"/>
          </a:xfrm>
          <a:prstGeom prst="rect">
            <a:avLst/>
          </a:prstGeom>
        </p:spPr>
      </p:pic>
      <p:pic>
        <p:nvPicPr>
          <p:cNvPr id="12" name="Рисунок 11" descr="0_30eeb_b0444b0e_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786190"/>
            <a:ext cx="4429156" cy="2928934"/>
          </a:xfrm>
          <a:prstGeom prst="rect">
            <a:avLst/>
          </a:prstGeom>
        </p:spPr>
      </p:pic>
      <p:pic>
        <p:nvPicPr>
          <p:cNvPr id="13" name="shu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74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Эволюция органов слуха у позвоночных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рыбы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земноводные</a:t>
            </a:r>
          </a:p>
          <a:p>
            <a:endParaRPr lang="ru-RU" dirty="0"/>
          </a:p>
        </p:txBody>
      </p:sp>
      <p:pic>
        <p:nvPicPr>
          <p:cNvPr id="7" name="Содержимое 6" descr="e202de02a89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643438" y="1714488"/>
            <a:ext cx="4291012" cy="3357586"/>
          </a:xfrm>
        </p:spPr>
      </p:pic>
      <p:pic>
        <p:nvPicPr>
          <p:cNvPr id="8" name="Содержимое 7" descr="49809_3514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42844" y="1714488"/>
            <a:ext cx="4281518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Эволюция органов слуха у позвоночных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пресмыкающиеся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млекопитающие</a:t>
            </a:r>
            <a:endParaRPr lang="ru-RU" dirty="0"/>
          </a:p>
        </p:txBody>
      </p:sp>
      <p:pic>
        <p:nvPicPr>
          <p:cNvPr id="7" name="Содержимое 6" descr="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4000528" cy="3643338"/>
          </a:xfrm>
        </p:spPr>
      </p:pic>
      <p:pic>
        <p:nvPicPr>
          <p:cNvPr id="9" name="Содержимое 8" descr="i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2066" y="1571612"/>
            <a:ext cx="3500462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Строение слухового анализатора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ANALIZATOR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8215370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Строение уха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0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8358246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929198"/>
            <a:ext cx="7315200" cy="52228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Рис. Схематическое изображение улитки (А) и ее поперечный разрез (Б). 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Для удобства восприятия улитка изображена развернутой.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fig_20_4"/>
          <p:cNvPicPr>
            <a:picLocks noChangeAspect="1" noChangeArrowheads="1"/>
          </p:cNvPicPr>
          <p:nvPr/>
        </p:nvPicPr>
        <p:blipFill>
          <a:blip r:embed="rId2"/>
          <a:srcRect l="6905" r="6905"/>
          <a:stretch>
            <a:fillRect/>
          </a:stretch>
        </p:blipFill>
        <p:spPr bwMode="auto">
          <a:xfrm>
            <a:off x="142844" y="0"/>
            <a:ext cx="8786874" cy="46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Гигиена слуха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 (x86)\Microsoft Office\MEDIA\CAGCAT10\j0240719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286380" y="1714488"/>
            <a:ext cx="278608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130</Words>
  <Application>Microsoft Office PowerPoint</Application>
  <PresentationFormat>Экран (4:3)</PresentationFormat>
  <Paragraphs>27</Paragraphs>
  <Slides>10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Самая большая роскошь на земле - роскошь человеческого общения.  Антуан де сент - Экзюпери</vt:lpstr>
      <vt:lpstr>Звуки вокруг нас.</vt:lpstr>
      <vt:lpstr>Задачи урока</vt:lpstr>
      <vt:lpstr>Эволюция органов слуха у позвоночных</vt:lpstr>
      <vt:lpstr>Эволюция органов слуха у позвоночных</vt:lpstr>
      <vt:lpstr>Строение слухового анализатора </vt:lpstr>
      <vt:lpstr>Строение уха </vt:lpstr>
      <vt:lpstr>Рис. Схематическое изображение улитки (А) и ее поперечный разрез (Б). </vt:lpstr>
      <vt:lpstr>Гигиена слуха</vt:lpstr>
      <vt:lpstr>Людвиг Бетховен лунная соната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2010-04-25T06:31:18Z</dcterms:created>
  <dcterms:modified xsi:type="dcterms:W3CDTF">2010-04-28T19:25:20Z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TC103626491049</vt:lpwstr>
  </property>
</Properties>
</file>