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54A904-8671-4D24-A6C1-3E64AB54590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73EE1B-CED8-447D-AB76-1F3994388248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i="1" u="sng" dirty="0" smtClean="0">
              <a:solidFill>
                <a:srgbClr val="002060"/>
              </a:solidFill>
            </a:rPr>
            <a:t>Живые</a:t>
          </a:r>
          <a:r>
            <a:rPr lang="ru-RU" b="1" i="1" u="sng" dirty="0" smtClean="0"/>
            <a:t> </a:t>
          </a:r>
          <a:r>
            <a:rPr lang="ru-RU" b="1" i="1" u="sng" dirty="0" smtClean="0">
              <a:solidFill>
                <a:srgbClr val="002060"/>
              </a:solidFill>
            </a:rPr>
            <a:t>организмы</a:t>
          </a:r>
          <a:endParaRPr lang="ru-RU" b="1" i="1" u="sng" dirty="0">
            <a:solidFill>
              <a:srgbClr val="002060"/>
            </a:solidFill>
          </a:endParaRPr>
        </a:p>
      </dgm:t>
    </dgm:pt>
    <dgm:pt modelId="{2A6E45B8-0F68-4469-9969-5BA858F2E3B6}" type="parTrans" cxnId="{0A4AF344-A03D-4C42-86E3-77F0689C6A72}">
      <dgm:prSet/>
      <dgm:spPr/>
      <dgm:t>
        <a:bodyPr/>
        <a:lstStyle/>
        <a:p>
          <a:endParaRPr lang="ru-RU"/>
        </a:p>
      </dgm:t>
    </dgm:pt>
    <dgm:pt modelId="{1883D5F7-BE42-4469-A83E-F99F0DF7AEA0}" type="sibTrans" cxnId="{0A4AF344-A03D-4C42-86E3-77F0689C6A72}">
      <dgm:prSet/>
      <dgm:spPr/>
      <dgm:t>
        <a:bodyPr/>
        <a:lstStyle/>
        <a:p>
          <a:endParaRPr lang="ru-RU"/>
        </a:p>
      </dgm:t>
    </dgm:pt>
    <dgm:pt modelId="{F3863579-6B6A-454B-8251-EFE3233BFA38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i="1" u="sng" dirty="0" smtClean="0">
              <a:solidFill>
                <a:srgbClr val="002060"/>
              </a:solidFill>
            </a:rPr>
            <a:t>Одноклеточные</a:t>
          </a:r>
          <a:endParaRPr lang="ru-RU" b="1" i="1" u="sng" dirty="0">
            <a:solidFill>
              <a:srgbClr val="002060"/>
            </a:solidFill>
          </a:endParaRPr>
        </a:p>
      </dgm:t>
    </dgm:pt>
    <dgm:pt modelId="{20F297B0-D5BB-49FC-9776-C15FB629A3FA}" type="parTrans" cxnId="{7AB9DFA9-9BE4-4F77-95FF-B5F50DC4AB7F}">
      <dgm:prSet/>
      <dgm:spPr/>
      <dgm:t>
        <a:bodyPr/>
        <a:lstStyle/>
        <a:p>
          <a:endParaRPr lang="ru-RU"/>
        </a:p>
      </dgm:t>
    </dgm:pt>
    <dgm:pt modelId="{469DE5B2-CBD0-4E2A-9433-55F52B149638}" type="sibTrans" cxnId="{7AB9DFA9-9BE4-4F77-95FF-B5F50DC4AB7F}">
      <dgm:prSet/>
      <dgm:spPr/>
      <dgm:t>
        <a:bodyPr/>
        <a:lstStyle/>
        <a:p>
          <a:endParaRPr lang="ru-RU"/>
        </a:p>
      </dgm:t>
    </dgm:pt>
    <dgm:pt modelId="{F9F27536-FDD9-42E5-8162-2C5E8A68C576}">
      <dgm:prSet phldrT="[Текст]"/>
      <dgm:spPr/>
      <dgm:t>
        <a:bodyPr/>
        <a:lstStyle/>
        <a:p>
          <a:endParaRPr lang="ru-RU" dirty="0"/>
        </a:p>
      </dgm:t>
    </dgm:pt>
    <dgm:pt modelId="{83C3D7C0-30FF-40F3-9D8C-C22A27CAEA27}" type="parTrans" cxnId="{2280AAED-FEC8-4C02-8983-5C4387F840A8}">
      <dgm:prSet/>
      <dgm:spPr/>
      <dgm:t>
        <a:bodyPr/>
        <a:lstStyle/>
        <a:p>
          <a:endParaRPr lang="ru-RU"/>
        </a:p>
      </dgm:t>
    </dgm:pt>
    <dgm:pt modelId="{8C8A84FA-816B-4430-8680-E74B71E1B70E}" type="sibTrans" cxnId="{2280AAED-FEC8-4C02-8983-5C4387F840A8}">
      <dgm:prSet/>
      <dgm:spPr/>
      <dgm:t>
        <a:bodyPr/>
        <a:lstStyle/>
        <a:p>
          <a:endParaRPr lang="ru-RU"/>
        </a:p>
      </dgm:t>
    </dgm:pt>
    <dgm:pt modelId="{8C347EDD-5601-4F53-A2F5-CD2B39FB2C14}">
      <dgm:prSet phldrT="[Текст]"/>
      <dgm:spPr/>
      <dgm:t>
        <a:bodyPr/>
        <a:lstStyle/>
        <a:p>
          <a:endParaRPr lang="ru-RU" dirty="0"/>
        </a:p>
      </dgm:t>
    </dgm:pt>
    <dgm:pt modelId="{4124649F-5CFC-42B5-BDA5-AAD565D14DAC}" type="parTrans" cxnId="{E03DAFC6-04AD-4DA0-93DD-D04C3239F729}">
      <dgm:prSet/>
      <dgm:spPr/>
      <dgm:t>
        <a:bodyPr/>
        <a:lstStyle/>
        <a:p>
          <a:endParaRPr lang="ru-RU"/>
        </a:p>
      </dgm:t>
    </dgm:pt>
    <dgm:pt modelId="{A34F5E49-70AA-4E7C-8BDA-681EDF7ECCF0}" type="sibTrans" cxnId="{E03DAFC6-04AD-4DA0-93DD-D04C3239F729}">
      <dgm:prSet/>
      <dgm:spPr/>
      <dgm:t>
        <a:bodyPr/>
        <a:lstStyle/>
        <a:p>
          <a:endParaRPr lang="ru-RU"/>
        </a:p>
      </dgm:t>
    </dgm:pt>
    <dgm:pt modelId="{887E7A7F-231D-45B7-BCC2-EF8234B6D680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i="1" u="sng" dirty="0" smtClean="0">
              <a:solidFill>
                <a:srgbClr val="002060"/>
              </a:solidFill>
            </a:rPr>
            <a:t>Многоклеточные</a:t>
          </a:r>
          <a:endParaRPr lang="ru-RU" b="1" i="1" u="sng" dirty="0">
            <a:solidFill>
              <a:srgbClr val="002060"/>
            </a:solidFill>
          </a:endParaRPr>
        </a:p>
      </dgm:t>
    </dgm:pt>
    <dgm:pt modelId="{C99CEB20-A990-49BA-9081-E17498F0763E}" type="parTrans" cxnId="{C660E74C-9AEB-4F1C-9E82-585F4556BBB8}">
      <dgm:prSet/>
      <dgm:spPr/>
      <dgm:t>
        <a:bodyPr/>
        <a:lstStyle/>
        <a:p>
          <a:endParaRPr lang="ru-RU"/>
        </a:p>
      </dgm:t>
    </dgm:pt>
    <dgm:pt modelId="{8E0C3003-3BD4-40ED-B380-FBB916936D67}" type="sibTrans" cxnId="{C660E74C-9AEB-4F1C-9E82-585F4556BBB8}">
      <dgm:prSet/>
      <dgm:spPr/>
      <dgm:t>
        <a:bodyPr/>
        <a:lstStyle/>
        <a:p>
          <a:endParaRPr lang="ru-RU"/>
        </a:p>
      </dgm:t>
    </dgm:pt>
    <dgm:pt modelId="{49633384-15D9-4FFB-A7E1-E414DD3C391B}">
      <dgm:prSet phldrT="[Текст]" phldr="1"/>
      <dgm:spPr/>
      <dgm:t>
        <a:bodyPr/>
        <a:lstStyle/>
        <a:p>
          <a:endParaRPr lang="ru-RU" dirty="0"/>
        </a:p>
      </dgm:t>
    </dgm:pt>
    <dgm:pt modelId="{5D4128CE-D238-46B4-AFAB-6E0F730A502A}" type="parTrans" cxnId="{3BC377FB-9EC7-42FC-9EB4-7415B9F8D5F0}">
      <dgm:prSet/>
      <dgm:spPr/>
      <dgm:t>
        <a:bodyPr/>
        <a:lstStyle/>
        <a:p>
          <a:endParaRPr lang="ru-RU"/>
        </a:p>
      </dgm:t>
    </dgm:pt>
    <dgm:pt modelId="{07EEBA32-401E-4E4B-9FB7-44EF1D69FA41}" type="sibTrans" cxnId="{3BC377FB-9EC7-42FC-9EB4-7415B9F8D5F0}">
      <dgm:prSet/>
      <dgm:spPr/>
      <dgm:t>
        <a:bodyPr/>
        <a:lstStyle/>
        <a:p>
          <a:endParaRPr lang="ru-RU"/>
        </a:p>
      </dgm:t>
    </dgm:pt>
    <dgm:pt modelId="{5731E594-464D-4687-BFC7-BC4F2D5C1ACF}" type="pres">
      <dgm:prSet presAssocID="{6C54A904-8671-4D24-A6C1-3E64AB54590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4E6E6B-721E-4D62-A2DB-D464B519E2CB}" type="pres">
      <dgm:prSet presAssocID="{CB73EE1B-CED8-447D-AB76-1F3994388248}" presName="root1" presStyleCnt="0"/>
      <dgm:spPr/>
    </dgm:pt>
    <dgm:pt modelId="{95C49B75-B7EE-4656-9FF6-C940E29C9019}" type="pres">
      <dgm:prSet presAssocID="{CB73EE1B-CED8-447D-AB76-1F3994388248}" presName="LevelOneTextNode" presStyleLbl="node0" presStyleIdx="0" presStyleCnt="1" custScaleY="385874" custLinFactNeighborX="-492" custLinFactNeighborY="4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B4591C-8637-43F3-A825-208D2359A257}" type="pres">
      <dgm:prSet presAssocID="{CB73EE1B-CED8-447D-AB76-1F3994388248}" presName="level2hierChild" presStyleCnt="0"/>
      <dgm:spPr/>
    </dgm:pt>
    <dgm:pt modelId="{68C20210-E821-402D-9BCA-73D0D398398A}" type="pres">
      <dgm:prSet presAssocID="{20F297B0-D5BB-49FC-9776-C15FB629A3FA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8C9400BA-1FFA-451D-8985-E697E38384B8}" type="pres">
      <dgm:prSet presAssocID="{20F297B0-D5BB-49FC-9776-C15FB629A3FA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127F6D0-0AD6-46F6-ABA2-332325550295}" type="pres">
      <dgm:prSet presAssocID="{F3863579-6B6A-454B-8251-EFE3233BFA38}" presName="root2" presStyleCnt="0"/>
      <dgm:spPr/>
    </dgm:pt>
    <dgm:pt modelId="{88F16CE7-9471-4620-8BE1-AB3546914582}" type="pres">
      <dgm:prSet presAssocID="{F3863579-6B6A-454B-8251-EFE3233BFA38}" presName="LevelTwoTextNode" presStyleLbl="node2" presStyleIdx="0" presStyleCnt="2" custScaleX="78194" custScaleY="249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EAE49-A538-472E-A10A-5ACBBD1E7B9D}" type="pres">
      <dgm:prSet presAssocID="{F3863579-6B6A-454B-8251-EFE3233BFA38}" presName="level3hierChild" presStyleCnt="0"/>
      <dgm:spPr/>
    </dgm:pt>
    <dgm:pt modelId="{20094805-CB67-4101-AA62-59149C8BDFE0}" type="pres">
      <dgm:prSet presAssocID="{83C3D7C0-30FF-40F3-9D8C-C22A27CAEA27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C1A42BE2-D99A-464C-ABA7-833AF0142BB8}" type="pres">
      <dgm:prSet presAssocID="{83C3D7C0-30FF-40F3-9D8C-C22A27CAEA27}" presName="connTx" presStyleLbl="parChTrans1D3" presStyleIdx="0" presStyleCnt="3"/>
      <dgm:spPr/>
      <dgm:t>
        <a:bodyPr/>
        <a:lstStyle/>
        <a:p>
          <a:endParaRPr lang="ru-RU"/>
        </a:p>
      </dgm:t>
    </dgm:pt>
    <dgm:pt modelId="{E57052D1-FB48-4A3B-824F-11AC46D9492C}" type="pres">
      <dgm:prSet presAssocID="{F9F27536-FDD9-42E5-8162-2C5E8A68C576}" presName="root2" presStyleCnt="0"/>
      <dgm:spPr/>
    </dgm:pt>
    <dgm:pt modelId="{BCE4B866-FC92-4F5E-A4F3-1C3FE85FB49A}" type="pres">
      <dgm:prSet presAssocID="{F9F27536-FDD9-42E5-8162-2C5E8A68C576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D16EB6-39DD-416C-824F-5184600678A2}" type="pres">
      <dgm:prSet presAssocID="{F9F27536-FDD9-42E5-8162-2C5E8A68C576}" presName="level3hierChild" presStyleCnt="0"/>
      <dgm:spPr/>
    </dgm:pt>
    <dgm:pt modelId="{ECCD5C3B-E67B-4D27-BFA4-0198520AC28B}" type="pres">
      <dgm:prSet presAssocID="{4124649F-5CFC-42B5-BDA5-AAD565D14DAC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0DF5A610-621E-453E-A60C-2B2BE31E56F2}" type="pres">
      <dgm:prSet presAssocID="{4124649F-5CFC-42B5-BDA5-AAD565D14DAC}" presName="connTx" presStyleLbl="parChTrans1D3" presStyleIdx="1" presStyleCnt="3"/>
      <dgm:spPr/>
      <dgm:t>
        <a:bodyPr/>
        <a:lstStyle/>
        <a:p>
          <a:endParaRPr lang="ru-RU"/>
        </a:p>
      </dgm:t>
    </dgm:pt>
    <dgm:pt modelId="{27B82977-025D-45B0-A6B8-E476D71DD0A8}" type="pres">
      <dgm:prSet presAssocID="{8C347EDD-5601-4F53-A2F5-CD2B39FB2C14}" presName="root2" presStyleCnt="0"/>
      <dgm:spPr/>
    </dgm:pt>
    <dgm:pt modelId="{9F0A8AFA-96B8-4EEA-B9D1-4AC17D6208CF}" type="pres">
      <dgm:prSet presAssocID="{8C347EDD-5601-4F53-A2F5-CD2B39FB2C14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41AA85-ABE1-4E99-AEC0-973969E42FCE}" type="pres">
      <dgm:prSet presAssocID="{8C347EDD-5601-4F53-A2F5-CD2B39FB2C14}" presName="level3hierChild" presStyleCnt="0"/>
      <dgm:spPr/>
    </dgm:pt>
    <dgm:pt modelId="{62CE60FC-A85C-4DC1-8FC5-668D2F1F1F03}" type="pres">
      <dgm:prSet presAssocID="{C99CEB20-A990-49BA-9081-E17498F0763E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F79AF680-C9EA-4F92-AB2F-798CFBD1DB43}" type="pres">
      <dgm:prSet presAssocID="{C99CEB20-A990-49BA-9081-E17498F0763E}" presName="connTx" presStyleLbl="parChTrans1D2" presStyleIdx="1" presStyleCnt="2"/>
      <dgm:spPr/>
      <dgm:t>
        <a:bodyPr/>
        <a:lstStyle/>
        <a:p>
          <a:endParaRPr lang="ru-RU"/>
        </a:p>
      </dgm:t>
    </dgm:pt>
    <dgm:pt modelId="{56F46758-7A1D-4DEB-8F9A-F809F6AEB21E}" type="pres">
      <dgm:prSet presAssocID="{887E7A7F-231D-45B7-BCC2-EF8234B6D680}" presName="root2" presStyleCnt="0"/>
      <dgm:spPr/>
    </dgm:pt>
    <dgm:pt modelId="{3B9AFAB4-960E-46F5-83BD-13721D58B84D}" type="pres">
      <dgm:prSet presAssocID="{887E7A7F-231D-45B7-BCC2-EF8234B6D680}" presName="LevelTwoTextNode" presStyleLbl="node2" presStyleIdx="1" presStyleCnt="2" custScaleX="86282" custScaleY="275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109291-37E6-4176-8B3A-A5D771C5DBB4}" type="pres">
      <dgm:prSet presAssocID="{887E7A7F-231D-45B7-BCC2-EF8234B6D680}" presName="level3hierChild" presStyleCnt="0"/>
      <dgm:spPr/>
    </dgm:pt>
    <dgm:pt modelId="{E9946CDC-2ADA-4A39-97D3-C9F57B21D481}" type="pres">
      <dgm:prSet presAssocID="{5D4128CE-D238-46B4-AFAB-6E0F730A502A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1F9C04A5-9B83-41C5-A9E5-CD703C51F299}" type="pres">
      <dgm:prSet presAssocID="{5D4128CE-D238-46B4-AFAB-6E0F730A502A}" presName="connTx" presStyleLbl="parChTrans1D3" presStyleIdx="2" presStyleCnt="3"/>
      <dgm:spPr/>
      <dgm:t>
        <a:bodyPr/>
        <a:lstStyle/>
        <a:p>
          <a:endParaRPr lang="ru-RU"/>
        </a:p>
      </dgm:t>
    </dgm:pt>
    <dgm:pt modelId="{04ACC32C-D1E9-486B-9DA8-9E134943B346}" type="pres">
      <dgm:prSet presAssocID="{49633384-15D9-4FFB-A7E1-E414DD3C391B}" presName="root2" presStyleCnt="0"/>
      <dgm:spPr/>
    </dgm:pt>
    <dgm:pt modelId="{58FA83CD-DE53-4AA1-9359-4B42DB4A314C}" type="pres">
      <dgm:prSet presAssocID="{49633384-15D9-4FFB-A7E1-E414DD3C391B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AA43E6-B9F1-417F-9727-4EC3E3F09305}" type="pres">
      <dgm:prSet presAssocID="{49633384-15D9-4FFB-A7E1-E414DD3C391B}" presName="level3hierChild" presStyleCnt="0"/>
      <dgm:spPr/>
    </dgm:pt>
  </dgm:ptLst>
  <dgm:cxnLst>
    <dgm:cxn modelId="{9EAF664E-482C-473C-BDF0-BC0A38FDF148}" type="presOf" srcId="{F9F27536-FDD9-42E5-8162-2C5E8A68C576}" destId="{BCE4B866-FC92-4F5E-A4F3-1C3FE85FB49A}" srcOrd="0" destOrd="0" presId="urn:microsoft.com/office/officeart/2005/8/layout/hierarchy2"/>
    <dgm:cxn modelId="{7AB9DFA9-9BE4-4F77-95FF-B5F50DC4AB7F}" srcId="{CB73EE1B-CED8-447D-AB76-1F3994388248}" destId="{F3863579-6B6A-454B-8251-EFE3233BFA38}" srcOrd="0" destOrd="0" parTransId="{20F297B0-D5BB-49FC-9776-C15FB629A3FA}" sibTransId="{469DE5B2-CBD0-4E2A-9433-55F52B149638}"/>
    <dgm:cxn modelId="{AC01E4B0-0794-4AEE-A853-B4B065447656}" type="presOf" srcId="{83C3D7C0-30FF-40F3-9D8C-C22A27CAEA27}" destId="{C1A42BE2-D99A-464C-ABA7-833AF0142BB8}" srcOrd="1" destOrd="0" presId="urn:microsoft.com/office/officeart/2005/8/layout/hierarchy2"/>
    <dgm:cxn modelId="{E03DAFC6-04AD-4DA0-93DD-D04C3239F729}" srcId="{F3863579-6B6A-454B-8251-EFE3233BFA38}" destId="{8C347EDD-5601-4F53-A2F5-CD2B39FB2C14}" srcOrd="1" destOrd="0" parTransId="{4124649F-5CFC-42B5-BDA5-AAD565D14DAC}" sibTransId="{A34F5E49-70AA-4E7C-8BDA-681EDF7ECCF0}"/>
    <dgm:cxn modelId="{0A4AF344-A03D-4C42-86E3-77F0689C6A72}" srcId="{6C54A904-8671-4D24-A6C1-3E64AB54590A}" destId="{CB73EE1B-CED8-447D-AB76-1F3994388248}" srcOrd="0" destOrd="0" parTransId="{2A6E45B8-0F68-4469-9969-5BA858F2E3B6}" sibTransId="{1883D5F7-BE42-4469-A83E-F99F0DF7AEA0}"/>
    <dgm:cxn modelId="{1546776A-9133-4601-9E2B-FFB9F21F1560}" type="presOf" srcId="{887E7A7F-231D-45B7-BCC2-EF8234B6D680}" destId="{3B9AFAB4-960E-46F5-83BD-13721D58B84D}" srcOrd="0" destOrd="0" presId="urn:microsoft.com/office/officeart/2005/8/layout/hierarchy2"/>
    <dgm:cxn modelId="{621C5563-9832-42BA-A53D-6F842A0B13FA}" type="presOf" srcId="{C99CEB20-A990-49BA-9081-E17498F0763E}" destId="{62CE60FC-A85C-4DC1-8FC5-668D2F1F1F03}" srcOrd="0" destOrd="0" presId="urn:microsoft.com/office/officeart/2005/8/layout/hierarchy2"/>
    <dgm:cxn modelId="{01730BD0-B1CA-4544-A7FC-29FCAC69759F}" type="presOf" srcId="{49633384-15D9-4FFB-A7E1-E414DD3C391B}" destId="{58FA83CD-DE53-4AA1-9359-4B42DB4A314C}" srcOrd="0" destOrd="0" presId="urn:microsoft.com/office/officeart/2005/8/layout/hierarchy2"/>
    <dgm:cxn modelId="{C020DE18-572C-44EC-9A84-45A7D5CD7105}" type="presOf" srcId="{83C3D7C0-30FF-40F3-9D8C-C22A27CAEA27}" destId="{20094805-CB67-4101-AA62-59149C8BDFE0}" srcOrd="0" destOrd="0" presId="urn:microsoft.com/office/officeart/2005/8/layout/hierarchy2"/>
    <dgm:cxn modelId="{60F076CE-36B0-4DC7-BFAF-B1BD30B65DF1}" type="presOf" srcId="{6C54A904-8671-4D24-A6C1-3E64AB54590A}" destId="{5731E594-464D-4687-BFC7-BC4F2D5C1ACF}" srcOrd="0" destOrd="0" presId="urn:microsoft.com/office/officeart/2005/8/layout/hierarchy2"/>
    <dgm:cxn modelId="{A2CD96E2-552F-4217-B2BE-1D7446C7FCDA}" type="presOf" srcId="{F3863579-6B6A-454B-8251-EFE3233BFA38}" destId="{88F16CE7-9471-4620-8BE1-AB3546914582}" srcOrd="0" destOrd="0" presId="urn:microsoft.com/office/officeart/2005/8/layout/hierarchy2"/>
    <dgm:cxn modelId="{2280AAED-FEC8-4C02-8983-5C4387F840A8}" srcId="{F3863579-6B6A-454B-8251-EFE3233BFA38}" destId="{F9F27536-FDD9-42E5-8162-2C5E8A68C576}" srcOrd="0" destOrd="0" parTransId="{83C3D7C0-30FF-40F3-9D8C-C22A27CAEA27}" sibTransId="{8C8A84FA-816B-4430-8680-E74B71E1B70E}"/>
    <dgm:cxn modelId="{3BC377FB-9EC7-42FC-9EB4-7415B9F8D5F0}" srcId="{887E7A7F-231D-45B7-BCC2-EF8234B6D680}" destId="{49633384-15D9-4FFB-A7E1-E414DD3C391B}" srcOrd="0" destOrd="0" parTransId="{5D4128CE-D238-46B4-AFAB-6E0F730A502A}" sibTransId="{07EEBA32-401E-4E4B-9FB7-44EF1D69FA41}"/>
    <dgm:cxn modelId="{9977670D-1CA5-4E1E-8EF4-98B641863146}" type="presOf" srcId="{C99CEB20-A990-49BA-9081-E17498F0763E}" destId="{F79AF680-C9EA-4F92-AB2F-798CFBD1DB43}" srcOrd="1" destOrd="0" presId="urn:microsoft.com/office/officeart/2005/8/layout/hierarchy2"/>
    <dgm:cxn modelId="{7DC5E002-2BF0-478E-A212-58D38256809D}" type="presOf" srcId="{4124649F-5CFC-42B5-BDA5-AAD565D14DAC}" destId="{0DF5A610-621E-453E-A60C-2B2BE31E56F2}" srcOrd="1" destOrd="0" presId="urn:microsoft.com/office/officeart/2005/8/layout/hierarchy2"/>
    <dgm:cxn modelId="{AD450CFB-9C7D-43BD-A3BD-BFDA2487D065}" type="presOf" srcId="{CB73EE1B-CED8-447D-AB76-1F3994388248}" destId="{95C49B75-B7EE-4656-9FF6-C940E29C9019}" srcOrd="0" destOrd="0" presId="urn:microsoft.com/office/officeart/2005/8/layout/hierarchy2"/>
    <dgm:cxn modelId="{34CE8D94-F396-4400-BC91-B591B3587B9F}" type="presOf" srcId="{5D4128CE-D238-46B4-AFAB-6E0F730A502A}" destId="{1F9C04A5-9B83-41C5-A9E5-CD703C51F299}" srcOrd="1" destOrd="0" presId="urn:microsoft.com/office/officeart/2005/8/layout/hierarchy2"/>
    <dgm:cxn modelId="{6C76CDBF-CA1C-48A7-BBA1-271651362E03}" type="presOf" srcId="{4124649F-5CFC-42B5-BDA5-AAD565D14DAC}" destId="{ECCD5C3B-E67B-4D27-BFA4-0198520AC28B}" srcOrd="0" destOrd="0" presId="urn:microsoft.com/office/officeart/2005/8/layout/hierarchy2"/>
    <dgm:cxn modelId="{176416DC-C4B9-402C-A92A-6E57EB6333B2}" type="presOf" srcId="{8C347EDD-5601-4F53-A2F5-CD2B39FB2C14}" destId="{9F0A8AFA-96B8-4EEA-B9D1-4AC17D6208CF}" srcOrd="0" destOrd="0" presId="urn:microsoft.com/office/officeart/2005/8/layout/hierarchy2"/>
    <dgm:cxn modelId="{1F02F920-DFD9-4B49-83E4-7BE1FFF5C264}" type="presOf" srcId="{20F297B0-D5BB-49FC-9776-C15FB629A3FA}" destId="{8C9400BA-1FFA-451D-8985-E697E38384B8}" srcOrd="1" destOrd="0" presId="urn:microsoft.com/office/officeart/2005/8/layout/hierarchy2"/>
    <dgm:cxn modelId="{C660E74C-9AEB-4F1C-9E82-585F4556BBB8}" srcId="{CB73EE1B-CED8-447D-AB76-1F3994388248}" destId="{887E7A7F-231D-45B7-BCC2-EF8234B6D680}" srcOrd="1" destOrd="0" parTransId="{C99CEB20-A990-49BA-9081-E17498F0763E}" sibTransId="{8E0C3003-3BD4-40ED-B380-FBB916936D67}"/>
    <dgm:cxn modelId="{83A1DAA4-1274-4CBA-BD2C-5EFC9BBF5F78}" type="presOf" srcId="{20F297B0-D5BB-49FC-9776-C15FB629A3FA}" destId="{68C20210-E821-402D-9BCA-73D0D398398A}" srcOrd="0" destOrd="0" presId="urn:microsoft.com/office/officeart/2005/8/layout/hierarchy2"/>
    <dgm:cxn modelId="{B33DFBF3-940D-4B9B-94EF-664877397234}" type="presOf" srcId="{5D4128CE-D238-46B4-AFAB-6E0F730A502A}" destId="{E9946CDC-2ADA-4A39-97D3-C9F57B21D481}" srcOrd="0" destOrd="0" presId="urn:microsoft.com/office/officeart/2005/8/layout/hierarchy2"/>
    <dgm:cxn modelId="{44F11F81-829B-40E6-80C0-AA8315E16F22}" type="presParOf" srcId="{5731E594-464D-4687-BFC7-BC4F2D5C1ACF}" destId="{E64E6E6B-721E-4D62-A2DB-D464B519E2CB}" srcOrd="0" destOrd="0" presId="urn:microsoft.com/office/officeart/2005/8/layout/hierarchy2"/>
    <dgm:cxn modelId="{0A5A348F-C7A4-4EC8-9D55-58B53B5FA3B5}" type="presParOf" srcId="{E64E6E6B-721E-4D62-A2DB-D464B519E2CB}" destId="{95C49B75-B7EE-4656-9FF6-C940E29C9019}" srcOrd="0" destOrd="0" presId="urn:microsoft.com/office/officeart/2005/8/layout/hierarchy2"/>
    <dgm:cxn modelId="{A3D805A5-57AA-48EE-A7E4-FEEDBF9FBDF6}" type="presParOf" srcId="{E64E6E6B-721E-4D62-A2DB-D464B519E2CB}" destId="{E1B4591C-8637-43F3-A825-208D2359A257}" srcOrd="1" destOrd="0" presId="urn:microsoft.com/office/officeart/2005/8/layout/hierarchy2"/>
    <dgm:cxn modelId="{BD4887B7-0227-4FCC-A52F-6589AFFC4BD9}" type="presParOf" srcId="{E1B4591C-8637-43F3-A825-208D2359A257}" destId="{68C20210-E821-402D-9BCA-73D0D398398A}" srcOrd="0" destOrd="0" presId="urn:microsoft.com/office/officeart/2005/8/layout/hierarchy2"/>
    <dgm:cxn modelId="{0499DFEC-A1EB-4161-9E95-F998412C3D61}" type="presParOf" srcId="{68C20210-E821-402D-9BCA-73D0D398398A}" destId="{8C9400BA-1FFA-451D-8985-E697E38384B8}" srcOrd="0" destOrd="0" presId="urn:microsoft.com/office/officeart/2005/8/layout/hierarchy2"/>
    <dgm:cxn modelId="{1268FFDF-DF24-4A98-B6D9-C0BE56DDDDEF}" type="presParOf" srcId="{E1B4591C-8637-43F3-A825-208D2359A257}" destId="{B127F6D0-0AD6-46F6-ABA2-332325550295}" srcOrd="1" destOrd="0" presId="urn:microsoft.com/office/officeart/2005/8/layout/hierarchy2"/>
    <dgm:cxn modelId="{A9D2DD3E-BF82-48CD-9CBA-5B75E7EE94C8}" type="presParOf" srcId="{B127F6D0-0AD6-46F6-ABA2-332325550295}" destId="{88F16CE7-9471-4620-8BE1-AB3546914582}" srcOrd="0" destOrd="0" presId="urn:microsoft.com/office/officeart/2005/8/layout/hierarchy2"/>
    <dgm:cxn modelId="{55C8EE03-C145-43D3-BF51-D05F8B08EC0E}" type="presParOf" srcId="{B127F6D0-0AD6-46F6-ABA2-332325550295}" destId="{0E0EAE49-A538-472E-A10A-5ACBBD1E7B9D}" srcOrd="1" destOrd="0" presId="urn:microsoft.com/office/officeart/2005/8/layout/hierarchy2"/>
    <dgm:cxn modelId="{36E985E1-B831-4286-A6DC-5E99FBFD7A26}" type="presParOf" srcId="{0E0EAE49-A538-472E-A10A-5ACBBD1E7B9D}" destId="{20094805-CB67-4101-AA62-59149C8BDFE0}" srcOrd="0" destOrd="0" presId="urn:microsoft.com/office/officeart/2005/8/layout/hierarchy2"/>
    <dgm:cxn modelId="{15B0F7AA-4CAA-4BDA-9FCF-379745A255E5}" type="presParOf" srcId="{20094805-CB67-4101-AA62-59149C8BDFE0}" destId="{C1A42BE2-D99A-464C-ABA7-833AF0142BB8}" srcOrd="0" destOrd="0" presId="urn:microsoft.com/office/officeart/2005/8/layout/hierarchy2"/>
    <dgm:cxn modelId="{C38119BF-E019-4654-981E-E583FEAA18A6}" type="presParOf" srcId="{0E0EAE49-A538-472E-A10A-5ACBBD1E7B9D}" destId="{E57052D1-FB48-4A3B-824F-11AC46D9492C}" srcOrd="1" destOrd="0" presId="urn:microsoft.com/office/officeart/2005/8/layout/hierarchy2"/>
    <dgm:cxn modelId="{04F9743B-1769-4D00-B37C-6173DACE43C0}" type="presParOf" srcId="{E57052D1-FB48-4A3B-824F-11AC46D9492C}" destId="{BCE4B866-FC92-4F5E-A4F3-1C3FE85FB49A}" srcOrd="0" destOrd="0" presId="urn:microsoft.com/office/officeart/2005/8/layout/hierarchy2"/>
    <dgm:cxn modelId="{5C1CD245-BB3C-401F-9410-23082CD6717C}" type="presParOf" srcId="{E57052D1-FB48-4A3B-824F-11AC46D9492C}" destId="{48D16EB6-39DD-416C-824F-5184600678A2}" srcOrd="1" destOrd="0" presId="urn:microsoft.com/office/officeart/2005/8/layout/hierarchy2"/>
    <dgm:cxn modelId="{B6D64ECA-CA32-432B-9FFF-42032C6323A7}" type="presParOf" srcId="{0E0EAE49-A538-472E-A10A-5ACBBD1E7B9D}" destId="{ECCD5C3B-E67B-4D27-BFA4-0198520AC28B}" srcOrd="2" destOrd="0" presId="urn:microsoft.com/office/officeart/2005/8/layout/hierarchy2"/>
    <dgm:cxn modelId="{DFE4853A-B4B0-4412-A7E3-8ACFD23F2F15}" type="presParOf" srcId="{ECCD5C3B-E67B-4D27-BFA4-0198520AC28B}" destId="{0DF5A610-621E-453E-A60C-2B2BE31E56F2}" srcOrd="0" destOrd="0" presId="urn:microsoft.com/office/officeart/2005/8/layout/hierarchy2"/>
    <dgm:cxn modelId="{ED3E92D8-F4E7-4399-B20D-2471008535C3}" type="presParOf" srcId="{0E0EAE49-A538-472E-A10A-5ACBBD1E7B9D}" destId="{27B82977-025D-45B0-A6B8-E476D71DD0A8}" srcOrd="3" destOrd="0" presId="urn:microsoft.com/office/officeart/2005/8/layout/hierarchy2"/>
    <dgm:cxn modelId="{11EEC35C-3437-4549-8D86-930ED4562FF8}" type="presParOf" srcId="{27B82977-025D-45B0-A6B8-E476D71DD0A8}" destId="{9F0A8AFA-96B8-4EEA-B9D1-4AC17D6208CF}" srcOrd="0" destOrd="0" presId="urn:microsoft.com/office/officeart/2005/8/layout/hierarchy2"/>
    <dgm:cxn modelId="{7CB29563-EAF0-4EF9-9A97-2D1B8136605F}" type="presParOf" srcId="{27B82977-025D-45B0-A6B8-E476D71DD0A8}" destId="{4941AA85-ABE1-4E99-AEC0-973969E42FCE}" srcOrd="1" destOrd="0" presId="urn:microsoft.com/office/officeart/2005/8/layout/hierarchy2"/>
    <dgm:cxn modelId="{CB729FCD-14ED-4DF7-BD9C-16AD604A10BC}" type="presParOf" srcId="{E1B4591C-8637-43F3-A825-208D2359A257}" destId="{62CE60FC-A85C-4DC1-8FC5-668D2F1F1F03}" srcOrd="2" destOrd="0" presId="urn:microsoft.com/office/officeart/2005/8/layout/hierarchy2"/>
    <dgm:cxn modelId="{EB884E87-D73F-4AAC-9086-D5D54CB85F54}" type="presParOf" srcId="{62CE60FC-A85C-4DC1-8FC5-668D2F1F1F03}" destId="{F79AF680-C9EA-4F92-AB2F-798CFBD1DB43}" srcOrd="0" destOrd="0" presId="urn:microsoft.com/office/officeart/2005/8/layout/hierarchy2"/>
    <dgm:cxn modelId="{F6788BBB-5966-4A21-B9D9-F214919DFBD7}" type="presParOf" srcId="{E1B4591C-8637-43F3-A825-208D2359A257}" destId="{56F46758-7A1D-4DEB-8F9A-F809F6AEB21E}" srcOrd="3" destOrd="0" presId="urn:microsoft.com/office/officeart/2005/8/layout/hierarchy2"/>
    <dgm:cxn modelId="{4409D1E8-DCE7-4CD4-9B35-1D6F1D66542B}" type="presParOf" srcId="{56F46758-7A1D-4DEB-8F9A-F809F6AEB21E}" destId="{3B9AFAB4-960E-46F5-83BD-13721D58B84D}" srcOrd="0" destOrd="0" presId="urn:microsoft.com/office/officeart/2005/8/layout/hierarchy2"/>
    <dgm:cxn modelId="{92C90387-097E-4D2F-B8BF-EF664C4BDD97}" type="presParOf" srcId="{56F46758-7A1D-4DEB-8F9A-F809F6AEB21E}" destId="{40109291-37E6-4176-8B3A-A5D771C5DBB4}" srcOrd="1" destOrd="0" presId="urn:microsoft.com/office/officeart/2005/8/layout/hierarchy2"/>
    <dgm:cxn modelId="{3917B4A8-2901-421E-93A4-FEB8FF38A9DA}" type="presParOf" srcId="{40109291-37E6-4176-8B3A-A5D771C5DBB4}" destId="{E9946CDC-2ADA-4A39-97D3-C9F57B21D481}" srcOrd="0" destOrd="0" presId="urn:microsoft.com/office/officeart/2005/8/layout/hierarchy2"/>
    <dgm:cxn modelId="{75AE8952-80AD-4848-8F99-66ECD5649EFA}" type="presParOf" srcId="{E9946CDC-2ADA-4A39-97D3-C9F57B21D481}" destId="{1F9C04A5-9B83-41C5-A9E5-CD703C51F299}" srcOrd="0" destOrd="0" presId="urn:microsoft.com/office/officeart/2005/8/layout/hierarchy2"/>
    <dgm:cxn modelId="{913A38B3-F18C-4227-8E89-7171A567CF11}" type="presParOf" srcId="{40109291-37E6-4176-8B3A-A5D771C5DBB4}" destId="{04ACC32C-D1E9-486B-9DA8-9E134943B346}" srcOrd="1" destOrd="0" presId="urn:microsoft.com/office/officeart/2005/8/layout/hierarchy2"/>
    <dgm:cxn modelId="{638B74E0-25E3-4BDC-B503-929410A768B3}" type="presParOf" srcId="{04ACC32C-D1E9-486B-9DA8-9E134943B346}" destId="{58FA83CD-DE53-4AA1-9359-4B42DB4A314C}" srcOrd="0" destOrd="0" presId="urn:microsoft.com/office/officeart/2005/8/layout/hierarchy2"/>
    <dgm:cxn modelId="{0DA494B3-D161-4A65-9AA2-9990B4B96E9D}" type="presParOf" srcId="{04ACC32C-D1E9-486B-9DA8-9E134943B346}" destId="{6EAA43E6-B9F1-417F-9727-4EC3E3F09305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564DD-D012-4990-B967-A86D0E657C13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6E771-F67F-46EB-9220-78E735EFF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E771-F67F-46EB-9220-78E735EFF11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14908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E85359-BA5F-412C-BB15-CC01BD9C000C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9579D2-EF52-4587-ADE7-D160EA734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аши шаблоны\trava-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9050" cmpd="dbl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38100" cmpd="dbl"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chemeClr val="bg2">
              <a:lumMod val="10000"/>
            </a:schemeClr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i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i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i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2000240"/>
            <a:ext cx="4786346" cy="3500461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Что общего?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43702" y="5500702"/>
            <a:ext cx="2240866" cy="1143008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 smtClean="0"/>
              <a:t>Беляева Е.М</a:t>
            </a:r>
          </a:p>
          <a:p>
            <a:r>
              <a:rPr lang="ru-RU" sz="1800" dirty="0" smtClean="0"/>
              <a:t>Учитель географии и биологии </a:t>
            </a:r>
          </a:p>
          <a:p>
            <a:r>
              <a:rPr lang="ru-RU" sz="1800" dirty="0" smtClean="0"/>
              <a:t>МБОУ Островской </a:t>
            </a:r>
            <a:r>
              <a:rPr lang="ru-RU" sz="1800" dirty="0" err="1" smtClean="0"/>
              <a:t>сош</a:t>
            </a:r>
            <a:endParaRPr lang="ru-RU" sz="1800" dirty="0"/>
          </a:p>
        </p:txBody>
      </p:sp>
      <p:pic>
        <p:nvPicPr>
          <p:cNvPr id="4" name="Рисунок 3" descr="iSMPDH6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000504"/>
            <a:ext cx="2928958" cy="2643206"/>
          </a:xfrm>
          <a:prstGeom prst="rect">
            <a:avLst/>
          </a:prstGeom>
        </p:spPr>
      </p:pic>
      <p:pic>
        <p:nvPicPr>
          <p:cNvPr id="5" name="Рисунок 4" descr="0c05d9cf085eff348c79217eed50f94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388" y="142852"/>
            <a:ext cx="1892898" cy="2070539"/>
          </a:xfrm>
          <a:prstGeom prst="rect">
            <a:avLst/>
          </a:prstGeom>
        </p:spPr>
      </p:pic>
      <p:pic>
        <p:nvPicPr>
          <p:cNvPr id="6" name="Рисунок 5" descr="ребёнок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642918"/>
            <a:ext cx="2557466" cy="29289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/>
              </a:rPr>
              <a:t>Выяснить это удалось в</a:t>
            </a:r>
            <a:r>
              <a:rPr lang="en-US" sz="3600" b="1" dirty="0" smtClean="0">
                <a:solidFill>
                  <a:srgbClr val="002060"/>
                </a:solidFill>
                <a:effectLst/>
              </a:rPr>
              <a:t> XVII – XIX</a:t>
            </a:r>
            <a:r>
              <a:rPr lang="ru-RU" sz="3600" b="1" dirty="0" smtClean="0">
                <a:solidFill>
                  <a:srgbClr val="002060"/>
                </a:solidFill>
                <a:effectLst/>
              </a:rPr>
              <a:t> в. благодаря изобретению микроскопа</a:t>
            </a:r>
            <a:r>
              <a:rPr lang="ru-RU" dirty="0" smtClean="0">
                <a:solidFill>
                  <a:srgbClr val="002060"/>
                </a:solidFill>
                <a:effectLst/>
              </a:rPr>
              <a:t/>
            </a:r>
            <a:br>
              <a:rPr lang="ru-RU" dirty="0" smtClean="0">
                <a:solidFill>
                  <a:srgbClr val="002060"/>
                </a:solidFill>
                <a:effectLst/>
              </a:rPr>
            </a:br>
            <a:endParaRPr lang="ru-RU" dirty="0">
              <a:solidFill>
                <a:srgbClr val="002060"/>
              </a:solidFill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pThumb_generated_thumbnailjp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428736"/>
            <a:ext cx="4040188" cy="464347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571612"/>
            <a:ext cx="4041775" cy="455455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Заглянув в тайны живых организмов, исследователи сделали удивительное открытие: бактерии, растения, грибы, животные, человек состоят из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002060"/>
                </a:solidFill>
              </a:rPr>
              <a:t>КЛЕТОК !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355081592-0882596-www_nevsepic_com_u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643314"/>
            <a:ext cx="3071802" cy="3071834"/>
          </a:xfrm>
          <a:prstGeom prst="rect">
            <a:avLst/>
          </a:prstGeom>
        </p:spPr>
      </p:pic>
      <p:pic>
        <p:nvPicPr>
          <p:cNvPr id="14" name="Рисунок 13" descr="untitled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86050" y="3429000"/>
            <a:ext cx="3000396" cy="2857520"/>
          </a:xfrm>
          <a:prstGeom prst="rect">
            <a:avLst/>
          </a:prstGeom>
        </p:spPr>
      </p:pic>
      <p:pic>
        <p:nvPicPr>
          <p:cNvPr id="12" name="Рисунок 11" descr="71144022_1298540822_112222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86578" y="0"/>
            <a:ext cx="2133600" cy="2714644"/>
          </a:xfrm>
          <a:prstGeom prst="rect">
            <a:avLst/>
          </a:prstGeom>
        </p:spPr>
      </p:pic>
      <p:pic>
        <p:nvPicPr>
          <p:cNvPr id="13" name="Рисунок 12" descr="502372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29322" y="2928934"/>
            <a:ext cx="3357554" cy="3784492"/>
          </a:xfrm>
          <a:prstGeom prst="rect">
            <a:avLst/>
          </a:prstGeom>
        </p:spPr>
      </p:pic>
      <p:pic>
        <p:nvPicPr>
          <p:cNvPr id="10" name="Рисунок 9" descr="image823jpg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00430" y="214290"/>
            <a:ext cx="3071834" cy="2143116"/>
          </a:xfrm>
          <a:prstGeom prst="rect">
            <a:avLst/>
          </a:prstGeom>
        </p:spPr>
      </p:pic>
      <p:pic>
        <p:nvPicPr>
          <p:cNvPr id="9" name="Рисунок 8" descr="1415611_orig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42844" y="0"/>
            <a:ext cx="3786182" cy="292895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i="1" dirty="0" smtClean="0">
                <a:solidFill>
                  <a:srgbClr val="00FF00"/>
                </a:solidFill>
              </a:rPr>
              <a:t/>
            </a:r>
            <a:br>
              <a:rPr lang="ru-RU" sz="6600" b="1" i="1" dirty="0" smtClean="0">
                <a:solidFill>
                  <a:srgbClr val="00FF00"/>
                </a:solidFill>
              </a:rPr>
            </a:br>
            <a:r>
              <a:rPr lang="ru-RU" sz="6600" b="1" i="1" dirty="0" smtClean="0">
                <a:solidFill>
                  <a:srgbClr val="00FF00"/>
                </a:solidFill>
              </a:rPr>
              <a:t/>
            </a:r>
            <a:br>
              <a:rPr lang="ru-RU" sz="6600" b="1" i="1" dirty="0" smtClean="0">
                <a:solidFill>
                  <a:srgbClr val="00FF00"/>
                </a:solidFill>
              </a:rPr>
            </a:br>
            <a:r>
              <a:rPr lang="ru-RU" sz="6600" b="1" i="1" dirty="0" smtClean="0">
                <a:solidFill>
                  <a:srgbClr val="00FF00"/>
                </a:solidFill>
              </a:rPr>
              <a:t/>
            </a:r>
            <a:br>
              <a:rPr lang="ru-RU" sz="6600" b="1" i="1" dirty="0" smtClean="0">
                <a:solidFill>
                  <a:srgbClr val="00FF00"/>
                </a:solidFill>
              </a:rPr>
            </a:br>
            <a:r>
              <a:rPr lang="ru-RU" sz="6600" b="1" i="1" dirty="0" smtClean="0">
                <a:solidFill>
                  <a:srgbClr val="00FF00"/>
                </a:solidFill>
              </a:rPr>
              <a:t/>
            </a:r>
            <a:br>
              <a:rPr lang="ru-RU" sz="6600" b="1" i="1" dirty="0" smtClean="0">
                <a:solidFill>
                  <a:srgbClr val="00FF00"/>
                </a:solidFill>
              </a:rPr>
            </a:br>
            <a:r>
              <a:rPr lang="ru-RU" sz="6600" b="1" i="1" dirty="0" smtClean="0">
                <a:solidFill>
                  <a:srgbClr val="7030A0"/>
                </a:solidFill>
              </a:rPr>
              <a:t>Клеточное строение – общий признак живых организмов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Неклеточные формы жизни – ВИРУСЫ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8" name="Содержимое 7" descr="image3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14744" y="1357298"/>
            <a:ext cx="4967294" cy="4477282"/>
          </a:xfrm>
        </p:spPr>
      </p:pic>
      <p:pic>
        <p:nvPicPr>
          <p:cNvPr id="9" name="Рисунок 8" descr="viru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2857496"/>
            <a:ext cx="4286280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42852"/>
          <a:ext cx="8229600" cy="5983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1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446" y="285728"/>
            <a:ext cx="3143272" cy="3357586"/>
          </a:xfrm>
          <a:prstGeom prst="rect">
            <a:avLst/>
          </a:prstGeom>
        </p:spPr>
      </p:pic>
      <p:pic>
        <p:nvPicPr>
          <p:cNvPr id="9" name="Рисунок 8" descr="img11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857884" y="3786190"/>
            <a:ext cx="3143272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Сравните строение растительной и животной клетки. 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600200"/>
            <a:ext cx="7429551" cy="5043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Обнаружим ли мы сходство ?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Или различие?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Сходство 	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Клеточная мембрана </a:t>
            </a:r>
            <a:r>
              <a:rPr lang="ru-RU" sz="1800" b="1" dirty="0" smtClean="0"/>
              <a:t>– пропускает внутрь клетки одни вещества и выводить из нее другие.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Цитоплазма </a:t>
            </a:r>
            <a:r>
              <a:rPr lang="ru-RU" sz="1800" b="1" dirty="0" smtClean="0"/>
              <a:t>– вязкая, полужидкая, постоянно движется перемещая вещества.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Органоиды</a:t>
            </a:r>
            <a:r>
              <a:rPr lang="ru-RU" sz="1800" b="1" dirty="0" smtClean="0"/>
              <a:t> – обеспечивают в клетке процессы питания, дыхания, обмена веществ.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Ядро</a:t>
            </a:r>
            <a:r>
              <a:rPr lang="ru-RU" sz="1800" b="1" dirty="0"/>
              <a:t> </a:t>
            </a:r>
            <a:r>
              <a:rPr lang="ru-RU" sz="1800" b="1" dirty="0" smtClean="0"/>
              <a:t>– управляет процессами происходящими в клетке</a:t>
            </a:r>
            <a:r>
              <a:rPr lang="ru-RU" sz="1800" dirty="0" smtClean="0"/>
              <a:t>.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Различие</a:t>
            </a:r>
            <a:r>
              <a:rPr lang="ru-RU" dirty="0" smtClean="0">
                <a:solidFill>
                  <a:srgbClr val="7030A0"/>
                </a:solidFill>
              </a:rPr>
              <a:t>	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 растений клеточная мембрана</a:t>
            </a:r>
            <a:r>
              <a:rPr lang="ru-RU" b="1" dirty="0" smtClean="0"/>
              <a:t> покрыта оболочкой, состоящей из </a:t>
            </a:r>
            <a:r>
              <a:rPr lang="ru-RU" b="1" dirty="0" smtClean="0">
                <a:solidFill>
                  <a:srgbClr val="C00000"/>
                </a:solidFill>
              </a:rPr>
              <a:t>целлюлозы.</a:t>
            </a:r>
          </a:p>
          <a:p>
            <a:r>
              <a:rPr lang="ru-RU" b="1" dirty="0" smtClean="0"/>
              <a:t>В растительной клетке есть </a:t>
            </a:r>
            <a:r>
              <a:rPr lang="ru-RU" b="1" dirty="0" smtClean="0">
                <a:solidFill>
                  <a:srgbClr val="C00000"/>
                </a:solidFill>
              </a:rPr>
              <a:t>ВАКУОЛИ</a:t>
            </a:r>
            <a:r>
              <a:rPr lang="ru-RU" b="1" dirty="0" smtClean="0"/>
              <a:t> – полости заполненные клеточным соком.</a:t>
            </a:r>
          </a:p>
          <a:p>
            <a:r>
              <a:rPr lang="ru-RU" b="1" dirty="0" smtClean="0"/>
              <a:t>В растительной клетке есть </a:t>
            </a:r>
            <a:r>
              <a:rPr lang="ru-RU" b="1" dirty="0" smtClean="0">
                <a:solidFill>
                  <a:srgbClr val="C00000"/>
                </a:solidFill>
              </a:rPr>
              <a:t>ПЛАСТИДЫ</a:t>
            </a:r>
            <a:r>
              <a:rPr lang="ru-RU" b="1" dirty="0" smtClean="0"/>
              <a:t> (бывают </a:t>
            </a:r>
            <a:r>
              <a:rPr lang="ru-RU" b="1" dirty="0" smtClean="0">
                <a:solidFill>
                  <a:srgbClr val="C00000"/>
                </a:solidFill>
              </a:rPr>
              <a:t>бесцветные</a:t>
            </a:r>
            <a:r>
              <a:rPr lang="ru-RU" b="1" dirty="0" smtClean="0"/>
              <a:t> (лейкопласты), </a:t>
            </a:r>
            <a:r>
              <a:rPr lang="ru-RU" b="1" dirty="0" smtClean="0">
                <a:solidFill>
                  <a:srgbClr val="C00000"/>
                </a:solidFill>
              </a:rPr>
              <a:t>зеленые</a:t>
            </a:r>
            <a:r>
              <a:rPr lang="ru-RU" b="1" dirty="0" smtClean="0"/>
              <a:t> (хлоропласты), </a:t>
            </a:r>
            <a:r>
              <a:rPr lang="ru-RU" b="1" dirty="0" smtClean="0">
                <a:solidFill>
                  <a:srgbClr val="C00000"/>
                </a:solidFill>
              </a:rPr>
              <a:t>красно – желтые </a:t>
            </a:r>
            <a:r>
              <a:rPr lang="ru-RU" b="1" dirty="0" smtClean="0"/>
              <a:t>(хромопласты)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7" grpId="0" build="p" animBg="1"/>
    </p:bldLst>
  </p:timing>
</p:sld>
</file>

<file path=ppt/theme/theme1.xml><?xml version="1.0" encoding="utf-8"?>
<a:theme xmlns:a="http://schemas.openxmlformats.org/drawingml/2006/main" name="Трава после дожд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Трава после дождя</Template>
  <TotalTime>97</TotalTime>
  <Words>161</Words>
  <Application>Microsoft Office PowerPoint</Application>
  <PresentationFormat>Экран (4:3)</PresentationFormat>
  <Paragraphs>24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Трава после дождя</vt:lpstr>
      <vt:lpstr>Что общего?</vt:lpstr>
      <vt:lpstr>Выяснить это удалось в XVII – XIX в. благодаря изобретению микроскопа </vt:lpstr>
      <vt:lpstr>    Клеточное строение – общий признак живых организмов.</vt:lpstr>
      <vt:lpstr>Неклеточные формы жизни – ВИРУСЫ </vt:lpstr>
      <vt:lpstr>Слайд 5</vt:lpstr>
      <vt:lpstr>Сравните строение растительной и животной клетки. </vt:lpstr>
      <vt:lpstr>Обнаружим ли мы сходство ? Или различие?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общего?</dc:title>
  <dc:creator>Андрей</dc:creator>
  <cp:lastModifiedBy>Андрей</cp:lastModifiedBy>
  <cp:revision>13</cp:revision>
  <dcterms:created xsi:type="dcterms:W3CDTF">2015-09-22T19:00:59Z</dcterms:created>
  <dcterms:modified xsi:type="dcterms:W3CDTF">2015-10-07T19:23:53Z</dcterms:modified>
</cp:coreProperties>
</file>