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702027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77072"/>
            <a:ext cx="694826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564904"/>
            <a:ext cx="69482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110E-7637-4ECC-BC47-645715218AB4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A815-B166-4C12-8A37-A8160B49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>
              <a:lumMod val="75000"/>
            </a:schemeClr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636912"/>
            <a:ext cx="6572264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«Эффективный способ выращивания картофеля»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Выполнила</a:t>
            </a:r>
            <a:r>
              <a:rPr lang="ru-RU" sz="2800" dirty="0" smtClean="0"/>
              <a:t>: Попова Полина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Руководитель</a:t>
            </a:r>
            <a:r>
              <a:rPr lang="ru-RU" sz="2800" dirty="0" smtClean="0"/>
              <a:t>: Попова Н. 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Картофель под сеном развивался не хуже, чем картофель, посаженный обычным способом</a:t>
            </a:r>
          </a:p>
          <a:p>
            <a:r>
              <a:rPr lang="ru-RU" dirty="0" smtClean="0"/>
              <a:t>Картофель в обоих случаях не был поражен фитофторой и проволочником</a:t>
            </a:r>
          </a:p>
          <a:p>
            <a:r>
              <a:rPr lang="ru-RU" dirty="0" smtClean="0"/>
              <a:t>Картофеля уродилось не меньше, да и клубни были не хуже.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требуется глубокая обработка почвы</a:t>
            </a:r>
          </a:p>
          <a:p>
            <a:r>
              <a:rPr lang="ru-RU" dirty="0" smtClean="0"/>
              <a:t>Быстрая посадка</a:t>
            </a:r>
          </a:p>
          <a:p>
            <a:r>
              <a:rPr lang="ru-RU" dirty="0" smtClean="0"/>
              <a:t>Не надо полоть и окучивать</a:t>
            </a:r>
          </a:p>
          <a:p>
            <a:r>
              <a:rPr lang="ru-RU" dirty="0" smtClean="0"/>
              <a:t>Улучшается почва, т.к сено остается перегнивать в земле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научное исследование и получить знания о картофеле, посаженного под сено.</a:t>
            </a:r>
            <a:endParaRPr lang="ru-RU" dirty="0"/>
          </a:p>
        </p:txBody>
      </p:sp>
      <p:pic>
        <p:nvPicPr>
          <p:cNvPr id="1027" name="Picture 3" descr="C:\Users\User\Pictures\20150905_11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93583" y="3607583"/>
            <a:ext cx="378619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Вырастить картофель обычным способом и под сеном и сравнить результаты.</a:t>
            </a:r>
          </a:p>
          <a:p>
            <a:r>
              <a:rPr lang="ru-RU" dirty="0" smtClean="0"/>
              <a:t>Узнать правила посадки под сено</a:t>
            </a:r>
            <a:endParaRPr lang="ru-RU" dirty="0"/>
          </a:p>
        </p:txBody>
      </p:sp>
      <p:pic>
        <p:nvPicPr>
          <p:cNvPr id="4" name="Picture 4" descr="C:\Users\User\Pictures\20150905_11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59919" y="4188531"/>
            <a:ext cx="3267236" cy="2071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считаем, что картофель можно вырастить под сеном  и урожай будет не хуже, чем при обычной посадке.</a:t>
            </a:r>
            <a:endParaRPr lang="ru-RU" dirty="0"/>
          </a:p>
        </p:txBody>
      </p:sp>
      <p:pic>
        <p:nvPicPr>
          <p:cNvPr id="2050" name="Picture 2" descr="C:\Users\User\Pictures\20150905_11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69403" y="3940960"/>
            <a:ext cx="3619501" cy="221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этап: весенняя посадка картофеля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картофеля к посадке</a:t>
            </a:r>
          </a:p>
          <a:p>
            <a:r>
              <a:rPr lang="ru-RU" dirty="0" smtClean="0"/>
              <a:t>Подготовка почвы к посадке</a:t>
            </a:r>
          </a:p>
          <a:p>
            <a:r>
              <a:rPr lang="ru-RU" dirty="0" smtClean="0"/>
              <a:t>Посадка картофеля (обычный способ и под шубу).</a:t>
            </a:r>
            <a:endParaRPr lang="ru-RU" dirty="0"/>
          </a:p>
        </p:txBody>
      </p:sp>
      <p:pic>
        <p:nvPicPr>
          <p:cNvPr id="3074" name="Picture 2" descr="C:\Users\User\Pictures\20150905_11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3437454" cy="3000372"/>
          </a:xfrm>
          <a:prstGeom prst="rect">
            <a:avLst/>
          </a:prstGeom>
          <a:noFill/>
        </p:spPr>
      </p:pic>
      <p:pic>
        <p:nvPicPr>
          <p:cNvPr id="3075" name="Picture 3" descr="C:\Users\User\Pictures\20150905_11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3076207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Посадка картофеля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 шубу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Сделали лунки до </a:t>
            </a:r>
            <a:r>
              <a:rPr lang="ru-RU" dirty="0" err="1" smtClean="0"/>
              <a:t>землии</a:t>
            </a:r>
            <a:r>
              <a:rPr lang="ru-RU" dirty="0" smtClean="0"/>
              <a:t> поместили в них картофель</a:t>
            </a:r>
          </a:p>
          <a:p>
            <a:r>
              <a:rPr lang="ru-RU" dirty="0" smtClean="0"/>
              <a:t>Засыпали картошку слом сена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Обычный способ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Вскопали землю</a:t>
            </a:r>
          </a:p>
          <a:p>
            <a:r>
              <a:rPr lang="ru-RU" dirty="0" smtClean="0"/>
              <a:t>Разложили картофель</a:t>
            </a:r>
          </a:p>
          <a:p>
            <a:r>
              <a:rPr lang="ru-RU" dirty="0" smtClean="0"/>
              <a:t>Разровняли грядку</a:t>
            </a:r>
            <a:endParaRPr lang="ru-RU" dirty="0"/>
          </a:p>
        </p:txBody>
      </p:sp>
      <p:pic>
        <p:nvPicPr>
          <p:cNvPr id="7" name="Picture 2" descr="C:\Users\User\Pictures\20150905_11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857628"/>
            <a:ext cx="343745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Учитывая всю работу и время потраченное на этом этапе, мы пришли к выводу, что картофель под «шубой» сажать быстрее и проще.</a:t>
            </a:r>
            <a:endParaRPr lang="ru-RU" dirty="0"/>
          </a:p>
        </p:txBody>
      </p:sp>
      <p:pic>
        <p:nvPicPr>
          <p:cNvPr id="4098" name="Picture 2" descr="C:\Users\User\Pictures\20150905_11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7302" y="3929054"/>
            <a:ext cx="321468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этап: уход и наблюдение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 «шубой»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Подготовка картофеля -20 мин.</a:t>
            </a:r>
          </a:p>
          <a:p>
            <a:r>
              <a:rPr lang="ru-RU" dirty="0" smtClean="0"/>
              <a:t>Подготовка почвы </a:t>
            </a:r>
            <a:r>
              <a:rPr lang="ru-RU" dirty="0" smtClean="0"/>
              <a:t>-40 </a:t>
            </a:r>
            <a:r>
              <a:rPr lang="ru-RU" dirty="0" smtClean="0"/>
              <a:t>мин.</a:t>
            </a:r>
          </a:p>
          <a:p>
            <a:r>
              <a:rPr lang="ru-RU" dirty="0" smtClean="0"/>
              <a:t>Посадка – 20 мин.</a:t>
            </a:r>
          </a:p>
          <a:p>
            <a:r>
              <a:rPr lang="ru-RU" dirty="0" smtClean="0"/>
              <a:t>Не рыхлили</a:t>
            </a:r>
          </a:p>
          <a:p>
            <a:r>
              <a:rPr lang="ru-RU" dirty="0" smtClean="0"/>
              <a:t>Не бороновали.</a:t>
            </a:r>
          </a:p>
          <a:p>
            <a:r>
              <a:rPr lang="ru-RU" dirty="0" smtClean="0"/>
              <a:t>Пропололи и окучили один раз- </a:t>
            </a:r>
            <a:r>
              <a:rPr lang="ru-RU" dirty="0" smtClean="0"/>
              <a:t>55 </a:t>
            </a:r>
            <a:r>
              <a:rPr lang="ru-RU" dirty="0" smtClean="0"/>
              <a:t>мин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Обычный способ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Подготовка картофеля  </a:t>
            </a:r>
            <a:r>
              <a:rPr lang="ru-RU" dirty="0" smtClean="0"/>
              <a:t>-29 </a:t>
            </a:r>
            <a:r>
              <a:rPr lang="ru-RU" dirty="0" smtClean="0"/>
              <a:t>мин.</a:t>
            </a:r>
          </a:p>
          <a:p>
            <a:r>
              <a:rPr lang="ru-RU" dirty="0" smtClean="0"/>
              <a:t>Подготовка почвы -1 час</a:t>
            </a:r>
            <a:r>
              <a:rPr lang="ru-RU" dirty="0" smtClean="0"/>
              <a:t>. 10 мин.</a:t>
            </a:r>
            <a:endParaRPr lang="ru-RU" dirty="0" smtClean="0"/>
          </a:p>
          <a:p>
            <a:r>
              <a:rPr lang="ru-RU" dirty="0" smtClean="0"/>
              <a:t>Посадка -</a:t>
            </a:r>
            <a:r>
              <a:rPr lang="ru-RU" dirty="0" smtClean="0"/>
              <a:t>32 </a:t>
            </a:r>
            <a:r>
              <a:rPr lang="ru-RU" dirty="0" smtClean="0"/>
              <a:t>мин.</a:t>
            </a:r>
          </a:p>
          <a:p>
            <a:r>
              <a:rPr lang="ru-RU" dirty="0" smtClean="0"/>
              <a:t>Рыхление – </a:t>
            </a:r>
            <a:r>
              <a:rPr lang="ru-RU" dirty="0" smtClean="0"/>
              <a:t>56 </a:t>
            </a:r>
            <a:r>
              <a:rPr lang="ru-RU" dirty="0" smtClean="0"/>
              <a:t> </a:t>
            </a:r>
            <a:r>
              <a:rPr lang="ru-RU" dirty="0" smtClean="0"/>
              <a:t>мин.</a:t>
            </a:r>
          </a:p>
          <a:p>
            <a:r>
              <a:rPr lang="ru-RU" dirty="0" smtClean="0"/>
              <a:t>Боронование </a:t>
            </a:r>
            <a:r>
              <a:rPr lang="ru-RU" dirty="0" smtClean="0"/>
              <a:t>- </a:t>
            </a:r>
            <a:r>
              <a:rPr lang="ru-RU" dirty="0" smtClean="0"/>
              <a:t>45 </a:t>
            </a:r>
            <a:r>
              <a:rPr lang="ru-RU" dirty="0" smtClean="0"/>
              <a:t>мин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Пропололи и окучили 3 раза -1 час 10 мин.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этап: уборка урожая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 «шубой»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20 </a:t>
            </a:r>
            <a:r>
              <a:rPr lang="ru-RU" dirty="0" smtClean="0"/>
              <a:t>мин.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Обычным способом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 час.</a:t>
            </a:r>
            <a:endParaRPr lang="ru-RU" dirty="0"/>
          </a:p>
        </p:txBody>
      </p:sp>
      <p:pic>
        <p:nvPicPr>
          <p:cNvPr id="5122" name="Picture 2" descr="C:\Users\User\Pictures\20150905_11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58000"/>
            <a:ext cx="60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vog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ovogi</Template>
  <TotalTime>92</TotalTime>
  <Words>301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ovogi</vt:lpstr>
      <vt:lpstr> «Эффективный способ выращивания картофеля»</vt:lpstr>
      <vt:lpstr>Цель:</vt:lpstr>
      <vt:lpstr>Задачи</vt:lpstr>
      <vt:lpstr>Гипотеза</vt:lpstr>
      <vt:lpstr>1 этап: весенняя посадка картофеля</vt:lpstr>
      <vt:lpstr>Посадка картофеля</vt:lpstr>
      <vt:lpstr>Вывод</vt:lpstr>
      <vt:lpstr>2 этап: уход и наблюдение</vt:lpstr>
      <vt:lpstr>3 этап: уборка урожая</vt:lpstr>
      <vt:lpstr>Вывод:</vt:lpstr>
      <vt:lpstr>Вывод</vt:lpstr>
      <vt:lpstr>Спасибо за внимание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Учебно-опытническая работа на тему:  «Картофель под шубой»</dc:title>
  <dc:creator>RWT</dc:creator>
  <cp:lastModifiedBy>RWT</cp:lastModifiedBy>
  <cp:revision>4</cp:revision>
  <dcterms:created xsi:type="dcterms:W3CDTF">2015-09-03T19:35:11Z</dcterms:created>
  <dcterms:modified xsi:type="dcterms:W3CDTF">2015-09-05T19:41:32Z</dcterms:modified>
</cp:coreProperties>
</file>