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6" r:id="rId5"/>
    <p:sldId id="267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74" d="100"/>
          <a:sy n="74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Конспект урока легкой атлетике 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для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7 класса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2400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Тема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: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«Прыжок в высоту с разбега способом «перешагивание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4653136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Подготовила: учитель физической культуры </a:t>
            </a:r>
          </a:p>
          <a:p>
            <a:pPr algn="r"/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ГБОУ школы № 320 </a:t>
            </a:r>
          </a:p>
          <a:p>
            <a:pPr algn="r"/>
            <a:r>
              <a:rPr lang="ru-RU" sz="24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Третьякова Е.Н.</a:t>
            </a:r>
            <a:r>
              <a:rPr lang="ru-RU" sz="24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861048"/>
            <a:ext cx="2160240" cy="25057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76868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836712"/>
            <a:ext cx="5256584" cy="259228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755576" y="40770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Цель:</a:t>
            </a: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Повышение уровня подготовленности обучающихся при овладении технических элементов выполнения прыжков в высоту</a:t>
            </a:r>
          </a:p>
        </p:txBody>
      </p:sp>
    </p:spTree>
    <p:extLst>
      <p:ext uri="{BB962C8B-B14F-4D97-AF65-F5344CB8AC3E}">
        <p14:creationId xmlns:p14="http://schemas.microsoft.com/office/powerpoint/2010/main" xmlns="" val="70324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Образовательные задачи (предметные результаты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1.Познакомить с техникой прыжков в высоту «перешагиванием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».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2.Закрепить понятия двигательных действий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3.Укрепить здоровье обучающихся посредством развития физических качеств, координационных, силовых способностей.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29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6328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Развивающие задачи (</a:t>
            </a:r>
            <a:r>
              <a:rPr lang="ru-RU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метапредметные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результаты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):</a:t>
            </a:r>
          </a:p>
          <a:p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1.Формировать умения адекватно оценивать собственное поведение и поведение  окружающих (коммуникативное УУД).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2.Развивать умения выделять и формулировать то, что усвоено и, что нужно усвоить, определять качество и уровень усвоения знаний (регулятивное УУД).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 3.Развивать умение вносить необходимые коррективы в действие после его завершения на основе его оценки и учета сделанных ошибок (регулятивное УУД).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4.Развивать умения выполнять простейшие баскетбольные связки на высоком качественном уровне (познавательные УУД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29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Воспитательные задачи (личностные результаты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):</a:t>
            </a:r>
          </a:p>
          <a:p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1.Формировать самостоятельность и личную ответственность за свои поступки, установка на здоровый образ жизни (самоопределение, личностные УУД).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2.Формировать мотивацию учебной деятельности (</a:t>
            </a:r>
            <a:r>
              <a:rPr lang="ru-RU" sz="24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смыслообразование</a:t>
            </a: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личностные УУД).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3.Формировать навыки сотрудничества в разных ситуациях, умение не создавать конфликты и находить выходы из спорных ситуаций. (нравственно-этическая ориентация, личностное УУД).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87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490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5199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678" y="4077072"/>
            <a:ext cx="6480720" cy="223224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404664"/>
            <a:ext cx="7130876" cy="3048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49262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57</TotalTime>
  <Words>63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Перспектива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5</cp:revision>
  <dcterms:modified xsi:type="dcterms:W3CDTF">2015-09-20T20:39:30Z</dcterms:modified>
</cp:coreProperties>
</file>