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257402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b="1" dirty="0" smtClean="0">
                <a:latin typeface="Arial Black" panose="020B0A04020102020204" pitchFamily="34" charset="0"/>
              </a:rPr>
              <a:t>«Развитие </a:t>
            </a:r>
            <a:r>
              <a:rPr lang="ru-RU" sz="4000" b="1" dirty="0">
                <a:latin typeface="Arial Black" panose="020B0A04020102020204" pitchFamily="34" charset="0"/>
              </a:rPr>
              <a:t>силы интервальным методом </a:t>
            </a:r>
            <a:r>
              <a:rPr lang="ru-RU" sz="4000" b="1" dirty="0" smtClean="0">
                <a:latin typeface="Arial Black" panose="020B0A04020102020204" pitchFamily="34" charset="0"/>
              </a:rPr>
              <a:t>тренировки».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КОНСПЕКТ УРОКА ПО ФИЗИЧЕСКОЙ КУЛЬТУРЕ  ДЛЯ УЧАЩИХСЯ  10– Х  КЛАССОВ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627784" y="4581128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Выполнила: учитель физической культуры ГБОУ школы № 320</a:t>
            </a:r>
          </a:p>
          <a:p>
            <a:pPr algn="r"/>
            <a:r>
              <a:rPr lang="ru-RU" sz="2400" smtClean="0"/>
              <a:t>Третьякова Е.Н.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4976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Заключительная часть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60848"/>
            <a:ext cx="7153484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6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1719070"/>
            <a:ext cx="4479033" cy="480627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1</a:t>
            </a:r>
            <a:r>
              <a:rPr lang="ru-RU" dirty="0"/>
              <a:t>. Научить учащихся интервальному методу тренировки для развития силы.</a:t>
            </a:r>
          </a:p>
          <a:p>
            <a:r>
              <a:rPr lang="ru-RU" dirty="0"/>
              <a:t>2. Способствовать развитию специальной и скоростно-силовой выносливости применяя интервальный метод.</a:t>
            </a:r>
          </a:p>
          <a:p>
            <a:r>
              <a:rPr lang="ru-RU" dirty="0"/>
              <a:t>3. Содействовать развитию дисциплинированности, интереса к занятиям физическими упражнениями.</a:t>
            </a:r>
          </a:p>
          <a:p>
            <a:r>
              <a:rPr lang="ru-RU" dirty="0"/>
              <a:t>4. Содействовать усвоению учащимися знаний о технике интервального метода для развития силы.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/>
              <a:t>Основные  задачи</a:t>
            </a:r>
            <a:r>
              <a:rPr lang="ru-RU" i="1" u="sng" dirty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132856"/>
            <a:ext cx="331236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5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1. Развивающего обучения </a:t>
            </a:r>
          </a:p>
          <a:p>
            <a:r>
              <a:rPr lang="ru-RU" dirty="0"/>
              <a:t>2.Обучения в сотрудничестве </a:t>
            </a:r>
          </a:p>
          <a:p>
            <a:r>
              <a:rPr lang="ru-RU" dirty="0"/>
              <a:t>3. </a:t>
            </a:r>
            <a:r>
              <a:rPr lang="ru-RU" dirty="0" err="1"/>
              <a:t>Здоровьесберегающие</a:t>
            </a:r>
            <a:r>
              <a:rPr lang="ru-RU" dirty="0"/>
              <a:t>.</a:t>
            </a:r>
          </a:p>
          <a:p>
            <a:pPr marL="45720" indent="0">
              <a:buNone/>
            </a:pPr>
            <a:endParaRPr lang="ru-RU" i="1" u="sng" dirty="0" smtClean="0"/>
          </a:p>
          <a:p>
            <a:pPr marL="45720" indent="0">
              <a:buNone/>
            </a:pPr>
            <a:r>
              <a:rPr lang="ru-RU" i="1" u="sng" dirty="0" smtClean="0"/>
              <a:t>Место </a:t>
            </a:r>
            <a:r>
              <a:rPr lang="ru-RU" i="1" u="sng" dirty="0"/>
              <a:t>проведения: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>Спортивный зал ГБОУ </a:t>
            </a:r>
            <a:r>
              <a:rPr lang="ru-RU" dirty="0" smtClean="0"/>
              <a:t>школы </a:t>
            </a:r>
            <a:r>
              <a:rPr lang="ru-RU" dirty="0"/>
              <a:t>№ 320</a:t>
            </a:r>
          </a:p>
          <a:p>
            <a:pPr marL="45720" indent="0">
              <a:buNone/>
            </a:pPr>
            <a:endParaRPr lang="ru-RU" i="1" u="sng" dirty="0" smtClean="0"/>
          </a:p>
          <a:p>
            <a:pPr marL="45720" indent="0">
              <a:buNone/>
            </a:pPr>
            <a:r>
              <a:rPr lang="ru-RU" i="1" u="sng" dirty="0" smtClean="0"/>
              <a:t>Время </a:t>
            </a:r>
            <a:r>
              <a:rPr lang="ru-RU" i="1" u="sng" dirty="0"/>
              <a:t>проведения: 12часов05минут</a:t>
            </a:r>
            <a:endParaRPr lang="ru-RU" dirty="0"/>
          </a:p>
          <a:p>
            <a:pPr marL="45720" indent="0">
              <a:buNone/>
            </a:pPr>
            <a:endParaRPr lang="ru-RU" i="1" u="sng" dirty="0" smtClean="0"/>
          </a:p>
          <a:p>
            <a:pPr marL="45720" indent="0">
              <a:buNone/>
            </a:pPr>
            <a:r>
              <a:rPr lang="ru-RU" i="1" u="sng" dirty="0" smtClean="0"/>
              <a:t>Инвентарь </a:t>
            </a:r>
            <a:r>
              <a:rPr lang="ru-RU" i="1" u="sng" dirty="0"/>
              <a:t>и оборудование: 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>Гимнастические скамейки – 4 </a:t>
            </a:r>
            <a:r>
              <a:rPr lang="ru-RU" dirty="0" err="1"/>
              <a:t>шт</a:t>
            </a:r>
            <a:r>
              <a:rPr lang="ru-RU" dirty="0"/>
              <a:t>, маты – 2 </a:t>
            </a:r>
            <a:r>
              <a:rPr lang="ru-RU" dirty="0" err="1"/>
              <a:t>шт</a:t>
            </a:r>
            <a:r>
              <a:rPr lang="ru-RU" dirty="0"/>
              <a:t>, набивные мячи 5 кг –  2 </a:t>
            </a:r>
            <a:r>
              <a:rPr lang="ru-RU" dirty="0" err="1"/>
              <a:t>шт</a:t>
            </a:r>
            <a:r>
              <a:rPr lang="ru-RU" dirty="0"/>
              <a:t>, гантели – 4шт по 2 кг, блины – 4 </a:t>
            </a:r>
            <a:r>
              <a:rPr lang="ru-RU" dirty="0" err="1"/>
              <a:t>шт</a:t>
            </a:r>
            <a:r>
              <a:rPr lang="ru-RU" dirty="0"/>
              <a:t> по 10 кг   и 4 </a:t>
            </a:r>
            <a:r>
              <a:rPr lang="ru-RU" dirty="0" err="1"/>
              <a:t>шт</a:t>
            </a:r>
            <a:r>
              <a:rPr lang="ru-RU" dirty="0"/>
              <a:t> по 5 кг, скакалки – 4</a:t>
            </a:r>
            <a:r>
              <a:rPr lang="ru-RU" i="1" u="sng" dirty="0"/>
              <a:t> шт.</a:t>
            </a:r>
            <a:r>
              <a:rPr lang="ru-RU" dirty="0"/>
              <a:t>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ТЕХНОЛОГИИ: </a:t>
            </a:r>
          </a:p>
        </p:txBody>
      </p:sp>
    </p:spTree>
    <p:extLst>
      <p:ext uri="{BB962C8B-B14F-4D97-AF65-F5344CB8AC3E}">
        <p14:creationId xmlns:p14="http://schemas.microsoft.com/office/powerpoint/2010/main" val="237604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1719070"/>
            <a:ext cx="4118993" cy="4734265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b="1" dirty="0"/>
              <a:t>Обеспечить  начальную организацию и психологическую готовность  учащихся к уроку.</a:t>
            </a:r>
            <a:endParaRPr lang="ru-RU" dirty="0"/>
          </a:p>
          <a:p>
            <a:pPr marL="45720" indent="0">
              <a:buNone/>
            </a:pPr>
            <a:r>
              <a:rPr lang="ru-RU" b="1" dirty="0"/>
              <a:t>Создать целевую установку на достижение конкретных результатов предстоящей в уроке деятельности.</a:t>
            </a:r>
            <a:endParaRPr lang="ru-RU" dirty="0"/>
          </a:p>
          <a:p>
            <a:pPr marL="45720" indent="0">
              <a:buNone/>
            </a:pPr>
            <a:r>
              <a:rPr lang="ru-RU" b="1" dirty="0"/>
              <a:t>Содействовать общему разогреванию и постепенному втягиванию организма и работу (упр. 3, 4, 5,6) </a:t>
            </a:r>
            <a:endParaRPr lang="ru-RU" dirty="0"/>
          </a:p>
          <a:p>
            <a:pPr marL="45720" indent="0">
              <a:buNone/>
            </a:pPr>
            <a:r>
              <a:rPr lang="ru-RU" b="1" dirty="0"/>
              <a:t>Содействовать развитию  внимания и быстроты реакции на  звуковой сигнал.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Вводно-подготовительная часть урока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16832"/>
            <a:ext cx="4176464" cy="451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1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3442890" cy="44069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Основная часть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16832"/>
            <a:ext cx="3728472" cy="451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8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3456384" cy="434280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Основная часть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60848"/>
            <a:ext cx="3912096" cy="427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4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60848"/>
            <a:ext cx="6667500" cy="43910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Основная часть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012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916832"/>
            <a:ext cx="3528392" cy="44069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Основная часть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16832"/>
            <a:ext cx="3695109" cy="439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1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3384376" cy="43204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Заключительная часть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88840"/>
            <a:ext cx="389309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8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</TotalTime>
  <Words>222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Сетка</vt:lpstr>
      <vt:lpstr>КОНСПЕКТ УРОКА ПО ФИЗИЧЕСКОЙ КУЛЬТУРЕ  ДЛЯ УЧАЩИХСЯ  10– Х  КЛАССОВ </vt:lpstr>
      <vt:lpstr>Основные  задачи: </vt:lpstr>
      <vt:lpstr>ТЕХНОЛОГИИ: </vt:lpstr>
      <vt:lpstr>Вводно-подготовительная часть урока</vt:lpstr>
      <vt:lpstr>Основная часть</vt:lpstr>
      <vt:lpstr>Основная часть</vt:lpstr>
      <vt:lpstr>Основная часть</vt:lpstr>
      <vt:lpstr>Основная часть</vt:lpstr>
      <vt:lpstr>Заключительная часть</vt:lpstr>
      <vt:lpstr>Заключительная часть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УРОКА ПО ФИЗИЧЕСКОЙ КУЛЬТУРЕ  ДЛЯ УЧАЩИХСЯ  10– Х  КЛАССОВ </dc:title>
  <cp:lastModifiedBy>Учитель</cp:lastModifiedBy>
  <cp:revision>5</cp:revision>
  <dcterms:modified xsi:type="dcterms:W3CDTF">2015-09-24T14:14:04Z</dcterms:modified>
</cp:coreProperties>
</file>