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36" autoAdjust="0"/>
    <p:restoredTop sz="91024" autoAdjust="0"/>
  </p:normalViewPr>
  <p:slideViewPr>
    <p:cSldViewPr>
      <p:cViewPr varScale="1">
        <p:scale>
          <a:sx n="100" d="100"/>
          <a:sy n="100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FFE2-2D5B-483C-863D-1C458C561758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B531-57F9-4365-AF72-7490CB34A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1387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2347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2.begun.ru/click.jsp?url=mVvfjR8TEhO7uLBKswKnegODhY4nlr0sD397bSUjdFRiqTCL36sk91-ArO6CSV1tcs3KpTN5hSUQCt89V-CwyXrB6BWu9oAW2bDnfwADluvbUQTH-EAjsBapyfpNb46TQLmlk3*n4mb-*zq*jmeY7sVX1Cn82gjusPF6OzldvmfTTnZdRK6Hm7NWv2K712E8z5uSD25TuEJnOHbL-s1VvowWKqU6fKVGdy6BQvBWew7mtdJnoJpAjHowfAPUWldeW3mmI5tfs0*54FRs-aM8862sDfhhG-2o2gTA0gMVOYKDjHFQKGrfM2AzFzhrKWu6S*jUjEKZ1PdlFaQUwv1SQw6atiGnxgg14sZSh95TtMwukLEFH6kuyNTPNFl3zBx680TJGWFF5uGz4lEO*TilRRT4cXRrW-mFJIYcpuEm7fpvaMsIZSgArO-o7xW*B*oS1XbzUQQkshS71xQjrcFq-rbMGE4A41CDMhS6nbbC*ASJ6qG4jFIKtEWk-MaWf3nuJaspYGIC10IeZI14Hqvf1qG2B*fqbbdq7pMB2VW-9EqWktbldmpWV-jN8DgeR9yIS4pKDA836g6X8r6LrCq4dxQJ8Ow&amp;eurl%5b%5d=mVvfjZeXlpeK5wHMk5j8iYkOVl9gojCZkXxdeBIWG3MVOcIyYjTqCQZd2sl3nWxBVvm0d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chnosti.net/people_2717.html" TargetMode="External"/><Relationship Id="rId4" Type="http://schemas.openxmlformats.org/officeDocument/2006/relationships/hyperlink" Target="http://click02.begun.ru/click.jsp?url=mVvfjZmWl5Z1LihbohO2axKSlJ82h6w9Hm5qfLyXHQ8i2O1grcREKJkwZIXdbmFbKrgNFVfm-fMOjTcIQfq*5JdnxX-eFBbnw315ZEECIhsGwb5l-kpJG3dmij7mhVyKwHaM4KO7KsBH2THc5i9t-QluY0dI3S5Tm4VesKDzXZ0CCyJkMjwIOxx8*4ABISSAoukhqTFevHFz40xJcH7BDlh0weEDZl6C-TGpIhy60BhOd9Ecf4P*fdWZrVWbBOg*lS3-npCmC49sm8cnZh40*GEjcl7Qg8azJVYylkqCdzyNOpHXYQiGP6Or85lF41qq7lcpCyfHFX6I8BXb9A-jBiugXv5XKVVRUth8B7G1-oDbSLR*92oX-6pyvtNVQWVYq-uKN6J0drR1e4plqAEPn*MGx3*8vv*0jDkxZFeMtCWOdWPCM0YfcClDcKxz80oBdaKOFvpw3zC1HGSSleog2ieKHrYEMn8gPniWnP3iWdSL2Zaq5HoYs-uJMLVzWqfVRw677dUhgdDYpBF4bQOElhZBfqoZkdRQOKUeD0-6XbWCdpJ8XrAOL-Kro704gbiuwCH2cfblX7JUhScUINNa9CABELJY2AikCrx7fgJVqufvJQ-G&amp;eurl%5b%5d=mVvfjZeXlpfg6xev8Puf6uptNTwDwVP68h8*G3F1eBB2WqFR*IvP1sDN3NVj5cUVClGR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2.begun.ru/click.jsp?url=mVvfjQsHBgdPJoRPtgeifwaGgIsik7gpCnp*aKiDCRs2zPl0MTFp8WMvffvbYTPgfbE3oyRkcigesxSFzHczaRrqSPJTmZtqTvD06cyPr5aLTDPoJaey4EhcfyEYke40t446MoVCjhDw0KRRp1isElxal6Hxvix3*gkQGHcilewoasMg*sgw1gGol8Si6MQ*tvLHGlEkE4lz7DzS2eEc6kIYZ0IuF3YRCkdLaVvzwRxG83jgk6OoK8Nmw07Z*NLsyEbeUmhI33CWZ4x6FIX-zVQVR6sJjamcgtUEsg0MYHvm8IYZThkOkidtGzlFU30brf5LG7gFxoT7IpxRSkr17GwfDBzrVh*ne4uNxbeIOuoOh1AYgWEZNH2xE2v8jenYoOniySa0MCGSGv1*L0r1EnlfvswWxAMmtwAUnUAIaCujPou6040MoLDvbxdf5d*XzllfogV6D62mp*sRBe6VaayoIascLQs0Mp38SCqPipfQnQIpaolHRj-sSqS89mxHdFtBlv2hVlyDUoS8t1WLGA-3WDLwSxnVWjqaV4sWJ2crS*GB6RDPrO0NxVrIlqtPjzDZySuqiZZ2gBRY9dP-vhO91X4&amp;eurl%5b%5d=mVvfjZWVlJUQNG5dAgltGBifx87xM6EIAO3M6YOHiuKEqFOj-wqH5o7WQvYxDcE0h4amW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2692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4334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1943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2.begun.ru/click.jsp?url=mVvfjZiXlpdiL5DWL5475p8fGRK7CiGwk*Pn8TEakIKvVWDtyK2Uqk77ZM1B*g65VnZS*QQw*8R6w4RQirGuFW*3K*NIBgZNPTvPGg76fXXzW5NpGOeYOcFVKX7hl61VI1A9ex4CBz2eh6xZ37*-71DU0JLGyAMBH*CMmey6E4V8oVOCSuboa6aGqDlYrJ1msDHoPQlfos1wGBWf0yqxBvSud-ALWZQwGmjvdLjAxBMEdJNFoqFBSKCyAPY7Veaz3gCms72HxcPhcOD4WmMyIgHOTj*5GgK*zC36MqalRuenYm7*HHGEyLNHBLAqLknGQf3OlWp8Ft9tonIbGx5h-DM20cKTF7NirvLDgv40UklL7OQIwNFXqG9bhh22hSVMCtXvFiRjOcHyZJCBnKmZ7cAipYaLXk1PBJaTu7J-1GX0WmhLtj7fNdo4hGUXq-U*5CXK5ryR1iXOhfXkRlOCnsg70KXE9azRUQM0F453n0NPq*QcsWsuK95WQVUClx5NJ7bD9YAE0Y3FjMM8TcojSdSNCjyuhEjq04fJ5P3FkCji24D7S7V9dKfQ0k*XLUR3ZkoPibmb41FAdYmt*71uALzkfARFZLyY-2tqnOdV4Di2-ofC&amp;eurl%5b%5d=mVvfjZKSk5IvWsBzLCdDNjax6eDfHY8mLsPix62ppMyqhn2NK2EIYgcY8cARtoVCZ5W-Yw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chnosti.net/people_1181.html" TargetMode="External"/><Relationship Id="rId4" Type="http://schemas.openxmlformats.org/officeDocument/2006/relationships/hyperlink" Target="http://click02.begun.ru/click.jsp?url=mVvfjcbKy8rjtWTHPo8q944OCAOqGzChgvL24CALgZO*RHH8ubnheeun9XNT6bto9Tm-K6zs*qCWO5wNRP*74ZJiwHrbERPixnh8YUQHJx4DxLtgKwdKrXf-Or5mkjv4WHW3tqZ80UWr0v8i7EjbYvVpltTU4ApwXGttJ2IaTIo8RCFF4B7TY1LlYeLJVox5cl7Xn2CMBFLDBG73pPu29uLoT4Sq2aVK7llyvWgRK27-O6xGQvgW8TFG5vlFKXV5JWoJYVWZxrMMgwbL4yt5Tx430O5dx3gsdFBO9xreytefNWv0dJmfaJQHaUQmnho2WMIrN35yqETWZ5AYMMWQNfvtKjBPhadZ9L0cCyjnuacrUUq90U3fdv7OtgWj7Ar66W82XGRB7wUj52D*LdfeFcYaAT4Ea3GFBZxBk*Ud0CZa*EAM-bFnxMYBkRUO4ltAO0w1aIjqXLfTFvpwEhFKhcCWmD8s6yE9I3og4Fs5E-e1hhsceUsdE5-XUkDIEwXq7Gnh9*4Mp1IlPOuP-4BpdFxmPRpV0GbmfGftvCQKXZE1BjPPCK7viT3XLEV6zzIQ-9oQlZYwclsXI-N-&amp;eurl%5b%5d=mVvfjZ*fnp-t73YdQkktWFjfh46xc*FIQK2MqcPHyqLE6BPj1C3dahwZ2h2H6unYdJaU8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1.begun.ru/click.jsp?url=mVvfjdnW19aVpleFfM1otcxMSkHoWXLjwLC0omJJw9H8BjO*51x3YMwIo*W90XZdx4q2cAmwYFDhOMcE81kg3XHuZVt4HdlBwMbLcSlruppEKlfFm7U*2XEFAMcGyIImDjXLXCh4F67r*imaWK3b-0wVbXrm0Dc4ujnlv-hHz1inFtDGc3XquqA4Iw2SmdXkn4VVwO3QTRUaPdtm7krtO2AME7uwXuVuwzUaGy2yPYa0xVkXE7115yHqqD2jzzHqtqUGg1iAWuFlpvJxpO9a7vV*1G60B-LgVMJr4ejmy-oPBy6W-V3rTLakyydnVjSZik-*z22xflFoRdRTN8wGRpYDNnTexg41Qvua-g1ZrViN8USw9klMBNwNdioSqe8HzK*vidRyROSJinusED1ISviGnbHOfcuDGUIc40WABr1hIOQ4UzkYcbT43dK*cXEouQ6G0yQuguNNaIavcZgkUdYuP7dXybybvn4RxskCPf3v7sFVRUEvtfV5rSWZhG*NhzYK6Ndu2eyWoSluV37zcQcPwEiiapvYtqlYYcSfb1FtbQmniGrjP15r*3Jn0wZlfLxiJX8Lv77Jdl0Uj9dA25TW-OFgz4Iy-N2OCOJish6wBsHEuO8QXVWftXw&amp;eurl%5b%5d=mVvfjZaWl5YJeCLPkJv-iooNVVxjoTOakn9eexEVGHAWOsExktS-kIstIADiX8inVcYO-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chnosti.net/people_2179.html" TargetMode="External"/><Relationship Id="rId5" Type="http://schemas.openxmlformats.org/officeDocument/2006/relationships/hyperlink" Target="http://click01.begun.ru/click.jsp?url=mVvfjYOMjYwuktc*x3bTDnf38fpT4slYewsPGdnyeGpHvYgFTBs*KuW0qau6ERoQ5VkmWdXxCDpSQCiPeNKrVvpl7tDzllLKS01A*qLgMRHPodxO*pvxsiDdjHm4djyYsIt14pbGqRBVRJckYFxwz7chEof-YVBclXrUrDl5vnWBb-EUeDSl7pMPEK1juTARSP2Z2TtsEwiPXsjEW3qim*R7wkm-3OfIS*K7B*yRQHFJ3eJLX9kbTF-Ri9JG*b-pNHB8MB7JBuZoDR8rm0dGJCB04wehjEumjFkRF48m3UzzdtPTzaHBekVlYNoVDYRlJ6dZ1wtFyJ6L6-daeJIDFt8DFUa7qoNbdygSqEeB528d8a3iAlOAAo-y0Uqp0hxDBAtpemOCb5D2Mw4sWBDv-dm91sCBrk8vJPI6eP7qzvMAUCGckW1aF39cXmq*IukilR9h0JRiHDa0Dsvx9HHaFlCSl0YA9BmTI5qinIpiggeRpdMnuv25bm3zOFX6Adsf9eDPSERyh2UhUKEB9BJcYqwoMtxabYxYX3GYZhBSBWjxNdSF849D*qAgtB5Qz7b7wzP0G8zjy4V*6ChzZ2hSlmtWO-EIFVOKdajYCi9JmhPfuUQX&amp;eurl%5b%5d=mVvfjaioqaif5fsOUVo*S0vMlJ2iYPJbU76futDU2bHX*wDwGM77zXgqcIsA*ecZkujmaw" TargetMode="External"/><Relationship Id="rId4" Type="http://schemas.openxmlformats.org/officeDocument/2006/relationships/hyperlink" Target="http://click01.begun.ru/click.jsp?url=mVvfjZabmptO9aoL8kPmO0LCxM9m1-xtTj46LOzHTV9yiL0wqJ9yeaQ0XtL1D-V3gwA-HFjD7rFXb0O7*vDwMndwgEmFJuU*LAWlqzZEoLbTZ9AfhUU0IgBDa17DzH4xM4Rp4FYNatYM2ZJzZ48Ut8N0gYVVpapWW06T7PpfT8MPKFzLkC1Nguf1BXBwTF82sZkUSVBeFhcf7q3xciqb3gLrUeoT2jTt7jjTkyDAsxOHwr*OcAoOihx372Fdc*qi9cxZOv2LV7wIU0MWBGPfzEBbaCNtuevAUa0cJZNFVpPsTme4tHWI4Ku-wv0GgE*x4BwZEiNVGJTKDmXhwW8JBIr*YcxDsAqmqgj33UwJE-EGdQ2lkTLh-BvlefLRHz8CSc-mxZ1*1zRbRojPxOn1cNvC1I0oC6Yu-chr51qjcmwCPxs2Xyb-lIK5J6UGpFpjY-YTwy2cb19RfKF8BxQczKm16vNP5LDhDluuuJ6pdeNrMXjtQNoapZF6i3ofxofhuW*K-V*mErkuQ4k1Y7Z-EiEO6k0&amp;eurl%5b%5d=mVvfjZaWl5Yl0bm75O*L-v55ISgX1Ufu5gsqD2VhbARiTrVFsVz9DKZX2LUsr-JSoyfOE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1951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A1%D0%A4%D0%A1%D0%A0" TargetMode="External"/><Relationship Id="rId13" Type="http://schemas.openxmlformats.org/officeDocument/2006/relationships/hyperlink" Target="http://ru.wikipedia.org/wiki/%D0%95%D0%B4%D0%B8%D0%BD%D0%B0%D1%8F_%D0%A0%D0%BE%D1%81%D1%81%D0%B8%D1%8F" TargetMode="External"/><Relationship Id="rId18" Type="http://schemas.openxmlformats.org/officeDocument/2006/relationships/hyperlink" Target="http://ru.wikipedia.org/wiki/%D0%A1%D0%B1%D0%BE%D1%80%D0%BD%D0%B0%D1%8F_%D0%A1%D0%A1%D0%A1%D0%A0_%D0%BF%D0%BE_%D1%85%D0%BE%D0%BA%D0%BA%D0%B5%D1%8E_%D1%81_%D1%88%D0%B0%D0%B9%D0%B1%D0%BE%D0%B9" TargetMode="External"/><Relationship Id="rId3" Type="http://schemas.openxmlformats.org/officeDocument/2006/relationships/hyperlink" Target="http://ru.wikipedia.org/wiki/25_%D0%B0%D0%BF%D1%80%D0%B5%D0%BB%D1%8F" TargetMode="External"/><Relationship Id="rId21" Type="http://schemas.openxmlformats.org/officeDocument/2006/relationships/hyperlink" Target="http://ru.wikipedia.org/wiki/%D0%9A%D1%83%D0%B1%D0%BE%D0%BA_%D0%9A%D0%B0%D0%BD%D0%B0%D0%B4%D1%8B_(%D1%85%D0%BE%D0%BA%D0%BA%D0%B5%D0%B9)" TargetMode="External"/><Relationship Id="rId7" Type="http://schemas.openxmlformats.org/officeDocument/2006/relationships/hyperlink" Target="http://ru.wikipedia.org/wiki/%D0%9C%D0%BE%D1%81%D0%BA%D0%BE%D0%B2%D1%81%D0%BA%D0%B0%D1%8F_%D0%BE%D0%B1%D0%BB%D0%B0%D1%81%D1%82%D1%8C" TargetMode="External"/><Relationship Id="rId12" Type="http://schemas.openxmlformats.org/officeDocument/2006/relationships/hyperlink" Target="http://ru.wikipedia.org/wiki/%D0%93%D0%BE%D1%81%D1%83%D0%B4%D0%B0%D1%80%D1%81%D1%82%D0%B2%D0%B5%D0%BD%D0%BD%D0%B0%D1%8F_%D0%B4%D1%83%D0%BC%D0%B0_%D0%A4%D0%B5%D0%B4%D0%B5%D1%80%D0%B0%D0%BB%D1%8C%D0%BD%D0%BE%D0%B3%D0%BE_%D1%81%D0%BE%D0%B1%D1%80%D0%B0%D0%BD%D0%B8%D1%8F_%D0%A0%D0%BE%D1%81%D1%81%D0%B8%D0%B9%D1%81%D0%BA%D0%BE%D0%B9_%D0%A4%D0%B5%D0%B4%D0%B5%D1%80%D0%B0%D1%86%D0%B8%D0%B8_VI_%D1%81%D0%BE%D0%B7%D1%8B%D0%B2%D0%B0" TargetMode="External"/><Relationship Id="rId17" Type="http://schemas.openxmlformats.org/officeDocument/2006/relationships/hyperlink" Target="http://ru.wikipedia.org/wiki/%D0%A6%D0%A1%D0%9A%D0%90_(%D1%84%D1%83%D1%82%D0%B1%D0%BE%D0%BB%D1%8C%D0%BD%D1%8B%D0%B9_%D0%BA%D0%BB%D1%83%D0%B1,_%D0%9C%D0%BE%D1%81%D0%BA%D0%B2%D0%B0)" TargetMode="External"/><Relationship Id="rId2" Type="http://schemas.openxmlformats.org/officeDocument/2006/relationships/image" Target="../media/image24.jpeg"/><Relationship Id="rId16" Type="http://schemas.openxmlformats.org/officeDocument/2006/relationships/hyperlink" Target="http://ru.wikipedia.org/wiki/%D0%92%D0%BE%D0%BE%D1%80%D1%83%D0%B6%D1%91%D0%BD%D0%BD%D1%8B%D0%B5_%D0%A1%D0%B8%D0%BB%D1%8B_%D0%A0%D0%BE%D1%81%D1%81%D0%B8%D0%B9%D1%81%D0%BA%D0%BE%D0%B9_%D0%A4%D0%B5%D0%B4%D0%B5%D1%80%D0%B0%D1%86%D0%B8%D0%B8" TargetMode="External"/><Relationship Id="rId20" Type="http://schemas.openxmlformats.org/officeDocument/2006/relationships/hyperlink" Target="http://ru.wikipedia.org/wiki/%D0%9E%D0%BB%D0%B8%D0%BC%D0%BF%D0%B8%D0%B9%D1%81%D0%BA%D0%B8%D0%B5_%D0%B8%D0%B3%D1%80%D1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0%BC%D0%B8%D1%82%D1%80%D0%BE%D0%B2%D1%81%D0%BA%D0%B8%D0%B9_%D1%80%D0%B0%D0%B9%D0%BE%D0%BD_(%D0%9C%D0%BE%D1%81%D0%BA%D0%BE%D0%B2%D1%81%D0%BA%D0%B0%D1%8F_%D0%BE%D0%B1%D0%BB%D0%B0%D1%81%D1%82%D1%8C)" TargetMode="External"/><Relationship Id="rId11" Type="http://schemas.openxmlformats.org/officeDocument/2006/relationships/hyperlink" Target="http://ru.wikipedia.org/wiki/%D0%92%D1%80%D0%B0%D1%82%D0%B0%D1%80%D1%8C" TargetMode="External"/><Relationship Id="rId24" Type="http://schemas.openxmlformats.org/officeDocument/2006/relationships/hyperlink" Target="http://ru.wikipedia.org/wiki/%D0%93%D0%BE%D1%81%D1%83%D0%B4%D0%B0%D1%80%D1%81%D1%82%D0%B2%D0%B5%D0%BD%D0%BD%D0%B0%D1%8F_%D0%B4%D1%83%D0%BC%D0%B0_%D0%A4%D0%B5%D0%B4%D0%B5%D1%80%D0%B0%D0%BB%D1%8C%D0%BD%D0%BE%D0%B3%D0%BE_%D1%81%D0%BE%D0%B1%D1%80%D0%B0%D0%BD%D0%B8%D1%8F_%D0%A0%D0%BE%D1%81%D1%81%D0%B8%D0%B9%D1%81%D0%BA%D0%BE%D0%B9_%D0%A4%D0%B5%D0%B4%D0%B5%D1%80%D0%B0%D1%86%D0%B8%D0%B8_V_%D1%81%D0%BE%D0%B7%D1%8B%D0%B2%D0%B0" TargetMode="External"/><Relationship Id="rId5" Type="http://schemas.openxmlformats.org/officeDocument/2006/relationships/hyperlink" Target="http://ru.wikipedia.org/wiki/%D0%9E%D1%80%D1%83%D0%B4%D1%8C%D0%B5%D0%B2%D0%BE" TargetMode="External"/><Relationship Id="rId15" Type="http://schemas.openxmlformats.org/officeDocument/2006/relationships/hyperlink" Target="http://ru.wikipedia.org/wiki/%D0%9F%D0%BE%D0%BB%D0%BA%D0%BE%D0%B2%D0%BD%D0%B8%D0%BA" TargetMode="External"/><Relationship Id="rId23" Type="http://schemas.openxmlformats.org/officeDocument/2006/relationships/hyperlink" Target="http://ru.wikipedia.org/wiki/%D0%93%D0%BE%D1%81%D1%83%D0%B4%D0%B0%D1%80%D1%81%D1%82%D0%B2%D0%B5%D0%BD%D0%BD%D0%B0%D1%8F_%D0%B4%D1%83%D0%BC%D0%B0_%D0%A4%D0%B5%D0%B4%D0%B5%D1%80%D0%B0%D0%BB%D1%8C%D0%BD%D0%BE%D0%B3%D0%BE_%D1%81%D0%BE%D0%B1%D1%80%D0%B0%D0%BD%D0%B8%D1%8F_%D0%A0%D0%BE%D1%81%D1%81%D0%B8%D0%B9%D1%81%D0%BA%D0%BE%D0%B9_%D0%A4%D0%B5%D0%B4%D0%B5%D1%80%D0%B0%D1%86%D0%B8%D0%B8_IV_%D1%81%D0%BE%D0%B7%D1%8B%D0%B2%D0%B0" TargetMode="External"/><Relationship Id="rId10" Type="http://schemas.openxmlformats.org/officeDocument/2006/relationships/hyperlink" Target="http://ru.wikipedia.org/wiki/%D0%A5%D0%BE%D0%BA%D0%BA%D0%B5%D0%B9_%D1%81_%D1%88%D0%B0%D0%B9%D0%B1%D0%BE%D0%B9" TargetMode="External"/><Relationship Id="rId19" Type="http://schemas.openxmlformats.org/officeDocument/2006/relationships/hyperlink" Target="http://ru.wikipedia.org/wiki/%D0%A7%D0%B5%D0%BC%D0%BF%D0%B8%D0%BE%D0%BD%D0%B0%D1%82_%D0%BC%D0%B8%D1%80%D0%B0_%D0%BF%D0%BE_%D1%85%D0%BE%D0%BA%D0%BA%D0%B5%D1%8E_%D1%81_%D1%88%D0%B0%D0%B9%D0%B1%D0%BE%D0%B9" TargetMode="External"/><Relationship Id="rId4" Type="http://schemas.openxmlformats.org/officeDocument/2006/relationships/hyperlink" Target="http://ru.wikipedia.org/wiki/1952" TargetMode="External"/><Relationship Id="rId9" Type="http://schemas.openxmlformats.org/officeDocument/2006/relationships/hyperlink" Target="http://ru.wikipedia.org/wiki/%D0%A1%D0%A1%D0%A1%D0%A0" TargetMode="External"/><Relationship Id="rId14" Type="http://schemas.openxmlformats.org/officeDocument/2006/relationships/hyperlink" Target="http://ru.wikipedia.org/wiki/%D0%A4%D0%B5%D0%B4%D0%B5%D1%80%D0%B0%D1%86%D0%B8%D1%8F_%D1%85%D0%BE%D0%BA%D0%BA%D0%B5%D1%8F_%D0%A0%D0%BE%D1%81%D1%81%D0%B8%D0%B8" TargetMode="External"/><Relationship Id="rId22" Type="http://schemas.openxmlformats.org/officeDocument/2006/relationships/hyperlink" Target="http://ru.wikipedia.org/wiki/%D0%93%D0%BE%D1%81%D1%83%D0%B4%D0%B0%D1%80%D1%81%D1%82%D0%B2%D0%B5%D0%BD%D0%BD%D0%B0%D1%8F_%D0%B4%D1%83%D0%BC%D0%B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1131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4316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3740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1859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3291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hyperlink" Target="http://lichnosti.net/people_78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205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chnosti.net/people_106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8"/>
            <a:ext cx="7772400" cy="100012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Физическая культура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спорт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643338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32500" lnSpcReduction="20000"/>
          </a:bodyPr>
          <a:lstStyle/>
          <a:p>
            <a:endParaRPr lang="ru-RU" sz="52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r>
              <a:rPr lang="ru-RU" sz="123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Герои российского спорта</a:t>
            </a:r>
          </a:p>
          <a:p>
            <a:endParaRPr lang="ru-RU" sz="44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endParaRPr lang="ru-RU" sz="44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endParaRPr lang="ru-RU" sz="44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Романова Наталья Витальевна</a:t>
            </a: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endParaRPr lang="ru-RU" sz="4400" b="1" dirty="0" smtClean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  <a:p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~PP2127.WAV">
            <a:hlinkClick r:id="" action="ppaction://media"/>
          </p:cNvPr>
          <p:cNvPicPr>
            <a:picLocks noRot="1" noChangeAspect="1"/>
          </p:cNvPicPr>
          <p:nvPr>
            <a:wavAudioFile r:embed="rId1" name="~PP2127.WAV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1285875"/>
            <a:ext cx="357190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45720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Российский фигурист, олимпийский чемпион (2006), двукратный серебряный медалист Олимпиад (2002 и 2010), трёхкратный чемпион мира, семикратный чемпион Европы и десятикратный чемпион России в мужском одиночном катании.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00044"/>
            <a:ext cx="6572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u="sng" dirty="0" smtClean="0">
                <a:hlinkClick r:id="rId3"/>
              </a:rPr>
              <a:t/>
            </a:r>
            <a:br>
              <a:rPr lang="ru-RU" u="sng" dirty="0" smtClean="0">
                <a:hlinkClick r:id="rId3"/>
              </a:rPr>
            </a:br>
            <a:r>
              <a:rPr lang="ru-RU" sz="2800" b="1" u="sng" dirty="0" err="1" smtClean="0">
                <a:hlinkClick r:id="rId3"/>
              </a:rPr>
              <a:t>Плющенко</a:t>
            </a:r>
            <a:r>
              <a:rPr lang="ru-RU" sz="2800" b="1" u="sng" dirty="0" smtClean="0">
                <a:hlinkClick r:id="rId3"/>
              </a:rPr>
              <a:t>    Евгений </a:t>
            </a:r>
            <a:endParaRPr lang="ru-RU" sz="28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1" y="1285875"/>
            <a:ext cx="3714776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450059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ноября 2010 года Марат Сафин приказом президента ФТР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Шамиля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Тарпищева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назначен исполняющим обязанности вице-президента ФТР на общественных началах. В обязанности двукратного чемпиона турниров серии "Большого шлема" входит работа по проведению международных теннисных турниров на территории России, а также представительство ФТР в международных турах АТР и WTA.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июле 2011 года Марат Сафин принял решение баллотироваться в депутаты Государственной Думы по списку Единой России. В праймериз Единой России Сафин шел от Нижегородской области. 8 декабря 2011 года в прошлом «первая ракетка» мира в одиночном разряде, известный российский теннисист Марат Сафин был избран депутатом Госдумы РФ.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642919"/>
            <a:ext cx="635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Марат Сафин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Павел Бу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Администратор\Desktop\mai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9" y="1285876"/>
            <a:ext cx="3000395" cy="3429009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4283" y="261142"/>
            <a:ext cx="5143536" cy="5786199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Начинал играть в детской команде ЦСКА с 6 лет и одновременно играл за «Олимпию» (Москва). В 1988 дебютировал за основу ЦСКА в матче против «Динамо» (Рига).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Выступал за клубы НХЛ «Ванкувер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Кэнакс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», «Флорида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Пантерз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и «Нью-Йорк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Рейнджерс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». В сезоне 1994/95 сыграл 1 игру (забил 3 шайбы) за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Ландсхут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 (Германия) и 1 игру (забил 2 шайбы) за «Спартак» (Москва).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Серебряный призёр Олимпийских игр 1998 года, чемпион мира 1990 года, чемпион СССР 1989 года, Бронзовый призёр Олимпийских игр 2002 года, лучший новичок НХЛ в сезоне 1991-1992, лучший снайпер чемпионатов НХЛ в сезонах 1993-1994,1999-2000, 2000-2001.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Олимпийских играх в Нагано Буре в шести матчах забросил 9 шайб, причём 5 — в полуфинале с командой Финляндии.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НХЛ выступал под номерами «96», «10», «9».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 октября 2009 года, 38-летний Павел Буре женился на Алине Хасановой. Дата свадьбы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была выбрана не случайно, ведь Павел выступал под номером 10.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5" y="428605"/>
            <a:ext cx="6000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Павел  Буре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85875"/>
            <a:ext cx="2928959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52149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Зайцева в 1994 году полностью переходит в биатлон и начинает тренироваться у А. И. Суслова. В настоящее время Зайцева тренируется под руководством своей сестры — Оксаны Рочевой. Благодаря усердным тренировкам, в 1996 году Ольгу включают в состав юниорской сборной, и она отправляется на чемпионат мира  в </a:t>
            </a:r>
            <a:r>
              <a:rPr lang="ru-RU" sz="1600" b="1" dirty="0" err="1" smtClean="0"/>
              <a:t>Контиолахти</a:t>
            </a:r>
            <a:r>
              <a:rPr lang="ru-RU" sz="1600" b="1" dirty="0" smtClean="0"/>
              <a:t>, где завоевывает серебряную награду. А в следующем году, на юниорском первенстве в </a:t>
            </a:r>
            <a:r>
              <a:rPr lang="ru-RU" sz="1600" b="1" dirty="0" smtClean="0">
                <a:hlinkClick r:id="rId3"/>
              </a:rPr>
              <a:t>Италии</a:t>
            </a:r>
            <a:r>
              <a:rPr lang="ru-RU" sz="1600" b="1" dirty="0" smtClean="0"/>
              <a:t>, она становится чемпионкой в командной гонке.</a:t>
            </a:r>
          </a:p>
          <a:p>
            <a:r>
              <a:rPr lang="ru-RU" sz="1600" b="1" dirty="0" smtClean="0"/>
              <a:t>Во взрослую категорию Ольга переходит в 1999 году, где сразу же успешно отбирается в сборную команду страны, правда, поначалу во второй состав.</a:t>
            </a:r>
          </a:p>
          <a:p>
            <a:r>
              <a:rPr lang="ru-RU" sz="1600" b="1" dirty="0" smtClean="0"/>
              <a:t>В 2000 году Зайцевой присваивают звание </a:t>
            </a:r>
            <a:r>
              <a:rPr lang="ru-RU" sz="1600" b="1" dirty="0" smtClean="0">
                <a:hlinkClick r:id="rId4"/>
              </a:rPr>
              <a:t>мастера</a:t>
            </a:r>
            <a:r>
              <a:rPr lang="ru-RU" sz="1600" b="1" dirty="0" smtClean="0"/>
              <a:t> спорта международного класса, и она дебютирует в Кубке Европы.</a:t>
            </a:r>
          </a:p>
          <a:p>
            <a:r>
              <a:rPr lang="ru-RU" sz="1600" b="1" dirty="0" smtClean="0"/>
              <a:t>В 2001 году Ольга завоевывает серебряную награду на чемпионате континента и получает заслуженное место в основном составе сборной. А успешный дебют Зайцевой в Кубке мира позволил ей попасть на Олимпиаду, где она приняла участие в индивидуальной гонке.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9" y="214291"/>
            <a:ext cx="5715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hlinkClick r:id="rId5"/>
              </a:rPr>
              <a:t>Ольга    Зайцева</a:t>
            </a:r>
            <a:endParaRPr lang="ru-RU" sz="24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75"/>
            <a:ext cx="3071835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564360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Евгений Кафельников стал одним из великих теннисистов,. Благодаря очень успешной карьере Жени, в теннис своих детей отдали многие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родители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Кафельников родился 18 февраля 1974 года в городе Сочи и начал заниматься теннисом очень рано, в возрасте 5 лет он уже успел сменить тренера.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1981 году Кафельников уже считался подающим надежды спортсменом и был членом группы «Олимпийского резерва». В составе сборной СССР Кафельников берет Кубок мира 1989, 1990 и выигрывает первые парные турниры вместе с Андреем Медведевым.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1991 году Евгений сменил тренера и стал делать серьезные успехи в большом теннисе. Он был первым спортсменом из России, которому удалось выиграть Ролан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Гаррос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притом и в одиночном и в парном разрядах.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1999 году Евгений снова сменил тренера, но это не помешало ему выиграть турнир Большого Шлема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Australian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Евгений Кафельников стал первой ракеткой мира и выиграл золотую медаль летней Олимпиады.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свою карьеру Евгений Кафельников выиграл 26 турниров, одним из главных он, несомненно, считает Кубок Дэвиса – 2002. Евгений мечтал выиграть турнир не для себя, а для России и ему это удалось.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2003 году Кафельников официально завершил теннисную карьеру.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785794"/>
            <a:ext cx="6500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cs typeface="Arial" pitchFamily="34" charset="0"/>
              </a:rPr>
              <a:t>Евгений     Кафельников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истратор\Desktop\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9" y="1000108"/>
            <a:ext cx="3214711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3" y="214290"/>
            <a:ext cx="54292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Родился Валентин Валентинович Иванов в 1961 году, и, естественно, будучи сыном знаменитого футболиста, тоже начал играть в футбол. Выступал и в команде московского «Торпедо», той самой команде, которой в свое время славу принес его отец. Затем играл в брянском «Динамо».</a:t>
            </a:r>
          </a:p>
          <a:p>
            <a:r>
              <a:rPr lang="ru-RU" sz="1600" b="1" dirty="0" smtClean="0"/>
              <a:t>Но в футбол закончил играть достаточно быстро, в общем, карьера Валентина Иванова-игрока длилась примерно до 25 лет. Затем наш гость закончил </a:t>
            </a:r>
            <a:r>
              <a:rPr lang="ru-RU" sz="1600" b="1" dirty="0" err="1" smtClean="0"/>
              <a:t>Малаховский</a:t>
            </a:r>
            <a:r>
              <a:rPr lang="ru-RU" sz="1600" b="1" dirty="0" smtClean="0"/>
              <a:t> институт физкультуры, там же защитил диссертацию на тему «Методы совершенствования специальной выносливости у футболистов высокой квалификации».</a:t>
            </a:r>
          </a:p>
          <a:p>
            <a:r>
              <a:rPr lang="ru-RU" sz="1600" b="1" dirty="0" smtClean="0"/>
              <a:t>Работал и несколько лет преподавателем на кафедре </a:t>
            </a:r>
            <a:r>
              <a:rPr lang="ru-RU" sz="1600" b="1" dirty="0" err="1" smtClean="0"/>
              <a:t>физвоспитания</a:t>
            </a:r>
            <a:r>
              <a:rPr lang="ru-RU" sz="1600" b="1" dirty="0" smtClean="0"/>
              <a:t> Университета дружбы народов. Но в последнее время уже преподавательской деятельности много внимания уделять не может, потому что является востребованным судьей, не только в российском, но и в мировом футболе.</a:t>
            </a:r>
          </a:p>
          <a:p>
            <a:r>
              <a:rPr lang="ru-RU" sz="1600" b="1" dirty="0" smtClean="0"/>
              <a:t>С 1997 год Валентин Иванов является арбитром ФИФА.</a:t>
            </a:r>
          </a:p>
          <a:p>
            <a:r>
              <a:rPr lang="ru-RU" sz="1600" b="1" dirty="0" smtClean="0"/>
              <a:t>Обслуживал все крупнейшие турниры, соревнования и матчи.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28604"/>
            <a:ext cx="6858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hlinkClick r:id="rId3"/>
              </a:rPr>
              <a:t>Валентин  Иванов</a:t>
            </a:r>
            <a:endParaRPr lang="ru-RU" sz="20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1000109"/>
            <a:ext cx="3500462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1" y="428605"/>
            <a:ext cx="53578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 12 годам Николай Озеров был уже шестой ракеткой в детской команде </a:t>
            </a:r>
            <a:r>
              <a:rPr lang="ru-RU" b="1" dirty="0" err="1" smtClean="0"/>
              <a:t>Загорянки</a:t>
            </a:r>
            <a:r>
              <a:rPr lang="ru-RU" b="1" dirty="0" smtClean="0"/>
              <a:t> (Юрий был четвертой) и тогда же выступил в матчах на первенство Москвы. Причем выступил очень успешно - выиграв два матча, вышел в финал, где встретился с </a:t>
            </a:r>
            <a:r>
              <a:rPr lang="ru-RU" b="1" dirty="0" err="1" smtClean="0"/>
              <a:t>Белиц-Гейманом</a:t>
            </a:r>
            <a:r>
              <a:rPr lang="ru-RU" b="1" dirty="0" smtClean="0"/>
              <a:t>. И дважды победил его со счетом 6:3. Так, в 1935 году Николай Озеров впервые стал чемпионом Москвы по теннису среди мальчиков.</a:t>
            </a:r>
          </a:p>
          <a:p>
            <a:r>
              <a:rPr lang="ru-RU" b="1" dirty="0" smtClean="0"/>
              <a:t>1982 — Государственная премия СССР как автору текста и комментатору официального фильма об Играх XXII Олимпиады «О спорт, ты — мир!».</a:t>
            </a:r>
          </a:p>
          <a:p>
            <a:r>
              <a:rPr lang="ru-RU" b="1" dirty="0" smtClean="0"/>
              <a:t>В конце 1980-х был избран председателем спортивного общества «Спартак».</a:t>
            </a:r>
          </a:p>
          <a:p>
            <a:r>
              <a:rPr lang="ru-RU" b="1" dirty="0" smtClean="0"/>
              <a:t>В начале 1990-х перенёс тяжёлую операцию, с тех пор редко выходил из дома.</a:t>
            </a:r>
          </a:p>
          <a:p>
            <a:r>
              <a:rPr lang="ru-RU" b="1" dirty="0" smtClean="0"/>
              <a:t>Умер 2 июня 1997 года. Похоронен на Введенском кладбище в Москве.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5716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Николай  Озеров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5"/>
            <a:ext cx="3643339" cy="43577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7" y="1285860"/>
            <a:ext cx="38576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Российский биатлонист, заслуженный мастер спорта, начал заниматься биатлоном в 1987 году. Наивысшими достижениями в спортивной карьере являются победы в составе мужской эстафетной команды на чемпионатах мира по биатлону 2007 и 2008 годов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7" y="428604"/>
            <a:ext cx="345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3"/>
              </a:rPr>
              <a:t>Дмитрий    Ярошенко</a:t>
            </a:r>
            <a:endParaRPr lang="ru-RU" sz="20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дминистратор\Desktop\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7" y="1214422"/>
            <a:ext cx="3071803" cy="38338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564360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 1963 году он - первым из советских спортсменов - стал обладателем "Золотого мяча", вручаемого лучшему футболисту Европы В конце 1990-х годов вошел в символическую сборную Европы всех времен. А на прощальном матче самого Льва Яшина (27 мая 1971 года) "Динамо" (Москва) - сборная мира собрался практически весь цвет тогдашнего мирового футбола.</a:t>
            </a:r>
          </a:p>
          <a:p>
            <a:r>
              <a:rPr lang="ru-RU" sz="1600" b="1" dirty="0" smtClean="0"/>
              <a:t>Один из "долгожителей" отечественного футбола. Стоял в воротах до 41 года. После ухода из большого спорта - на административной работе в клубе "Динамо" (Москва), Спорткомитете СССР, Федерации футбола СССР. </a:t>
            </a:r>
          </a:p>
          <a:p>
            <a:r>
              <a:rPr lang="ru-RU" sz="1600" b="1" dirty="0" smtClean="0"/>
              <a:t>Награжден Олимпийским орденом МОК (1986) и "Золотым орденом" ФИФА (1988).</a:t>
            </a:r>
          </a:p>
          <a:p>
            <a:r>
              <a:rPr lang="ru-RU" sz="1600" b="1" dirty="0" smtClean="0"/>
              <a:t>Лев Иванович скончался 21 марта 1990 года. На Аллее спортивной славы в московских Лужниках в 1997 году установлен памятник выдающемуся спортсмену.</a:t>
            </a:r>
          </a:p>
          <a:p>
            <a:r>
              <a:rPr lang="ru-RU" sz="1600" b="1" dirty="0" smtClean="0"/>
              <a:t>"Клуб Льва Яшина" - так называется символический клуб, в который входят отечественные голкиперы, сохранившие свои ворота в неприкосновенности в 100 и более играх. Имя легендарного вратаря носит футбольная школа московского "Динамо". Решением ФИФА лучшему вратарю мирового чемпионата вручается приз имени Льва Яшина.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8" y="285728"/>
            <a:ext cx="5715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hlinkClick r:id="rId3"/>
              </a:rPr>
              <a:t>Лев Яшин</a:t>
            </a:r>
            <a:endParaRPr lang="ru-RU" sz="20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98575"/>
            <a:ext cx="3357587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4429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Константин Борисович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Цзю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родился 19 сентября 1969 года в городе Серов, Россия.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возрасте девяти лет отец записал Костю на секцию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бокса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в местной ДЮСШ.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 1985 году Костя достиг первого серьезного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успеха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он стал победителем на Всероссийских юношеских играх.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 1986 и 1987 годах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Цзю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становился чемпионом СССР среди юниоров, а в 1989, 1990 и 1991 годах завоевывал золотые медали первенств СССР уже среди взрослых. Кроме того, в 1989 и 1991 году он становился чемпионом Европы.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же 1991 году он стал чемпионом мира среди любителей, который проходил в Австралии. В поединке за звание чемпиона ему противостоял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Вернон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Форрест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85728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hlinkClick r:id="rId5"/>
              </a:rPr>
              <a:t>Костя </a:t>
            </a:r>
            <a:r>
              <a:rPr lang="ru-RU" sz="2000" b="1" u="sng" dirty="0" err="1" smtClean="0">
                <a:hlinkClick r:id="rId5"/>
              </a:rPr>
              <a:t>Цзю</a:t>
            </a:r>
            <a:endParaRPr lang="ru-RU" sz="20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421484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Выдающийся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российский гимнаст-Алексей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Алексей Юрьевич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(родился 28 мая 1976 года в пос. Барашево, Мордовия, СССР) — знаменитый российский гимнаст, 4-кратный олимпийский чемпион.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Успехи молодого талантливого российского гимнаста Алексея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Немова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отмечены рядом высоких наград и званий. В 1997 году Алексей Юрьевич удостоен ордена Мужества. В 2000 году в Лондоне ему как лучшему спортсмену планеты вручён спортивный Оскар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Awards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». В том же году Алексею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Немову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присвоено воинское майора Российской Армии. В 2001 году он награждён орденом «За заслуги перед Отечеством» IV степени.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выдающиеся спортивные достижения Алексею Юрьевичу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Немову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присвоено звание «Почётный гражданин города Тольятти». Имя Алексея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Немова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занесено в Книгу рекордов Гиннеса. В 2008 году на церемонии вручения премии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Laureus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Awards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ксею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был вручён поощрительный приз.</a:t>
            </a:r>
          </a:p>
        </p:txBody>
      </p:sp>
      <p:pic>
        <p:nvPicPr>
          <p:cNvPr id="4098" name="Picture 2" descr="C:\Users\Администратор\Desktop\aleksej-nemov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87450"/>
            <a:ext cx="3500463" cy="48133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7" y="500042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Немов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5" name="~PP2711.WAV">
            <a:hlinkClick r:id="" action="ppaction://media"/>
          </p:cNvPr>
          <p:cNvPicPr>
            <a:picLocks noRot="1" noChangeAspect="1"/>
          </p:cNvPicPr>
          <p:nvPr>
            <a:wavAudioFile r:embed="rId1" name="~PP271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1030288"/>
            <a:ext cx="3357585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0"/>
            <a:ext cx="48577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Александр Белов родился 9 ноября 1951 года. В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баскетбол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начал играть еще в школьные год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Мировая слава пришла к Белову в 1972 году на Олимпийских играх в Мюнхене. В финальном матче этого турнира сошлись две сборные: СССР и США. Матч складывался очень драматично. Наши постоянно вели в счете, но разрыв был минимальным. За полминуты до конца встречи счет был 49:48 в пользу сборной СССР. Наши пошли в очередную атаку, и капитан команды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Паулаускас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дойдя с мячом до зоны соперников, отдал точный пас Александру Белову, который был уже под щитом американцев. Все ждали от него завершающего броска, который поставил бы финальную точку в этом поединке. Александр бросил, мяч пролетел несколько метров, отделяющие его от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кольца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но попал в дужку. Но 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357562"/>
            <a:ext cx="48577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осталось три секунды. Но что можно сделать за это время? Разве что поймать мяч в руки. Александр точным броском посылает мяч в кольцо противника.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только после этого звучит сирена. Все! Победа сборной СССР, которая приносит им олимпийские медали!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этого победного броска к Александру Белову пришла фантастическая слава.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1974 году он был признан лучшим центровым на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чемпионате мира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на следующий год стал чемпионом страны, еще через год- чемпионом мира, на Олимпийских играх в Монреале 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1976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году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взял "бронзу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20" y="214291"/>
            <a:ext cx="278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hlinkClick r:id="rId6"/>
              </a:rPr>
              <a:t>Александр  Белов</a:t>
            </a:r>
            <a:endParaRPr lang="ru-RU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3" y="1165225"/>
            <a:ext cx="3000395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428605"/>
            <a:ext cx="4714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Советский и российский шахматист, 13-й чемпион мира по шахматам, шахматный литератор и политик. Многие эксперты признают Каспарова величайшим шахматистом в истории.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53578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Каспаров является автором множества шахматных книг. Свою первую книгу "Испытание временем" Каспаров написал в 20 лет. Другие публикации и публичные выступления, по оценкам экспертов, позволили Каспарову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созд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себе имидж шахматного исследователя и публициста. Одна из его последних работ - "Мои великие предшественники" - состоит из нескольких томов и посвящена всем предыдущим чемпионам мира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шахматам.В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2005 году Каспаров заявил, что начал писать книгу о том, как жизнь имитирует шахматы, права на издание которой были куплены в 17 странах. При этом отмечалось, что собственной шахматной школы у Каспарова нет и никогда не было, так как его не привлекали занятия с начинающими.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9" y="142852"/>
            <a:ext cx="3357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hlinkClick r:id="rId3"/>
              </a:rPr>
              <a:t>Гарри Каспаров</a:t>
            </a:r>
            <a:endParaRPr lang="ru-RU" sz="24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7" y="928671"/>
            <a:ext cx="3571900" cy="44291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9" y="612845"/>
            <a:ext cx="47149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Владисла́в</a:t>
            </a:r>
            <a:r>
              <a:rPr lang="ru-RU" b="1" dirty="0" smtClean="0"/>
              <a:t> </a:t>
            </a:r>
            <a:r>
              <a:rPr lang="ru-RU" b="1" dirty="0" err="1" smtClean="0"/>
              <a:t>Алекса́ндрович</a:t>
            </a:r>
            <a:r>
              <a:rPr lang="ru-RU" b="1" dirty="0" smtClean="0"/>
              <a:t> </a:t>
            </a:r>
            <a:r>
              <a:rPr lang="ru-RU" b="1" dirty="0" err="1" smtClean="0"/>
              <a:t>Третья́к</a:t>
            </a:r>
            <a:r>
              <a:rPr lang="ru-RU" b="1" dirty="0" smtClean="0"/>
              <a:t> (</a:t>
            </a:r>
            <a:r>
              <a:rPr lang="ru-RU" b="1" dirty="0" smtClean="0">
                <a:hlinkClick r:id="rId3" tooltip="25 апреля"/>
              </a:rPr>
              <a:t>25 апреля</a:t>
            </a:r>
            <a:r>
              <a:rPr lang="ru-RU" b="1" dirty="0" smtClean="0"/>
              <a:t> </a:t>
            </a:r>
            <a:r>
              <a:rPr lang="ru-RU" b="1" dirty="0" smtClean="0">
                <a:hlinkClick r:id="rId4" tooltip="1952"/>
              </a:rPr>
              <a:t>1952</a:t>
            </a:r>
            <a:r>
              <a:rPr lang="ru-RU" b="1" dirty="0" smtClean="0"/>
              <a:t>, с. </a:t>
            </a:r>
            <a:r>
              <a:rPr lang="ru-RU" b="1" dirty="0" err="1" smtClean="0">
                <a:hlinkClick r:id="rId5" tooltip="Орудьево"/>
              </a:rPr>
              <a:t>Орудьево</a:t>
            </a:r>
            <a:r>
              <a:rPr lang="ru-RU" b="1" dirty="0" smtClean="0"/>
              <a:t>, </a:t>
            </a:r>
            <a:r>
              <a:rPr lang="ru-RU" b="1" dirty="0" smtClean="0">
                <a:hlinkClick r:id="rId6" tooltip="Дмитровский район (Московская область)"/>
              </a:rPr>
              <a:t>Дмитровский </a:t>
            </a:r>
            <a:r>
              <a:rPr lang="ru-RU" b="1" dirty="0" err="1" smtClean="0">
                <a:hlinkClick r:id="rId6" tooltip="Дмитровский район (Московская область)"/>
              </a:rPr>
              <a:t>район</a:t>
            </a:r>
            <a:r>
              <a:rPr lang="ru-RU" b="1" dirty="0" err="1" smtClean="0"/>
              <a:t>,</a:t>
            </a:r>
            <a:r>
              <a:rPr lang="ru-RU" b="1" dirty="0" err="1" smtClean="0">
                <a:hlinkClick r:id="rId7" tooltip="Московская область"/>
              </a:rPr>
              <a:t>Московская</a:t>
            </a:r>
            <a:r>
              <a:rPr lang="ru-RU" b="1" dirty="0" smtClean="0">
                <a:hlinkClick r:id="rId7" tooltip="Московская область"/>
              </a:rPr>
              <a:t> область</a:t>
            </a:r>
            <a:r>
              <a:rPr lang="ru-RU" b="1" dirty="0" smtClean="0"/>
              <a:t>, </a:t>
            </a:r>
            <a:r>
              <a:rPr lang="ru-RU" b="1" dirty="0" smtClean="0">
                <a:hlinkClick r:id="rId8" tooltip="РСФСР"/>
              </a:rPr>
              <a:t>РСФСР</a:t>
            </a:r>
            <a:r>
              <a:rPr lang="ru-RU" b="1" dirty="0" smtClean="0"/>
              <a:t>, </a:t>
            </a:r>
            <a:r>
              <a:rPr lang="ru-RU" b="1" dirty="0" smtClean="0">
                <a:hlinkClick r:id="rId9" tooltip="СССР"/>
              </a:rPr>
              <a:t>СССР</a:t>
            </a:r>
            <a:r>
              <a:rPr lang="ru-RU" b="1" dirty="0" smtClean="0"/>
              <a:t>) — выдающийся </a:t>
            </a:r>
            <a:r>
              <a:rPr lang="ru-RU" b="1" dirty="0" smtClean="0">
                <a:hlinkClick r:id="rId9" tooltip="СССР"/>
              </a:rPr>
              <a:t>советский</a:t>
            </a:r>
            <a:r>
              <a:rPr lang="ru-RU" b="1" dirty="0" smtClean="0"/>
              <a:t> </a:t>
            </a:r>
            <a:r>
              <a:rPr lang="ru-RU" b="1" dirty="0" smtClean="0">
                <a:hlinkClick r:id="rId10" tooltip="Хоккей с шайбой"/>
              </a:rPr>
              <a:t>хоккеист</a:t>
            </a:r>
            <a:r>
              <a:rPr lang="ru-RU" b="1" dirty="0" smtClean="0"/>
              <a:t>, </a:t>
            </a:r>
            <a:r>
              <a:rPr lang="ru-RU" b="1" dirty="0" smtClean="0">
                <a:hlinkClick r:id="rId11" tooltip="Вратарь"/>
              </a:rPr>
              <a:t>вратарь</a:t>
            </a:r>
            <a:r>
              <a:rPr lang="ru-RU" b="1" dirty="0" smtClean="0"/>
              <a:t>, тренер, государственный и политический деятель. Депутат </a:t>
            </a:r>
            <a:r>
              <a:rPr lang="ru-RU" b="1" dirty="0" smtClean="0">
                <a:hlinkClick r:id="rId12" tooltip="Государственная дума Федерального собрания Российской Федерации VI созыва"/>
              </a:rPr>
              <a:t>Государственной думы VI созыва</a:t>
            </a:r>
            <a:r>
              <a:rPr lang="ru-RU" b="1" dirty="0" smtClean="0"/>
              <a:t> от «</a:t>
            </a:r>
            <a:r>
              <a:rPr lang="ru-RU" b="1" dirty="0" smtClean="0">
                <a:hlinkClick r:id="rId13" tooltip="Единая Россия"/>
              </a:rPr>
              <a:t>Единой России</a:t>
            </a:r>
            <a:r>
              <a:rPr lang="ru-RU" b="1" dirty="0" smtClean="0"/>
              <a:t>», член комитета Госдумы по физической культуре, спорту и делам молодежи. С 2006 года — президент </a:t>
            </a:r>
            <a:r>
              <a:rPr lang="ru-RU" b="1" dirty="0" smtClean="0">
                <a:hlinkClick r:id="rId14" tooltip="Федерация хоккея России"/>
              </a:rPr>
              <a:t>Федерации хоккея России</a:t>
            </a:r>
            <a:r>
              <a:rPr lang="ru-RU" b="1" dirty="0" smtClean="0"/>
              <a:t>. </a:t>
            </a:r>
            <a:r>
              <a:rPr lang="ru-RU" b="1" dirty="0" smtClean="0">
                <a:hlinkClick r:id="rId15" tooltip="Полковник"/>
              </a:rPr>
              <a:t>Полковник</a:t>
            </a:r>
            <a:r>
              <a:rPr lang="ru-RU" b="1" dirty="0" smtClean="0"/>
              <a:t> запаса </a:t>
            </a:r>
            <a:r>
              <a:rPr lang="ru-RU" b="1" dirty="0" smtClean="0">
                <a:hlinkClick r:id="rId16" tooltip="Вооружённые Силы Российской Федерации"/>
              </a:rPr>
              <a:t>ВС РФ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 период с 1969 по 1984 годы защищал ворота </a:t>
            </a:r>
            <a:r>
              <a:rPr lang="ru-RU" b="1" dirty="0" smtClean="0">
                <a:hlinkClick r:id="rId17" tooltip="ЦСКА (футбольный клуб, Москва)"/>
              </a:rPr>
              <a:t>ЦСКА</a:t>
            </a:r>
            <a:r>
              <a:rPr lang="ru-RU" b="1" dirty="0" smtClean="0"/>
              <a:t> и </a:t>
            </a:r>
            <a:r>
              <a:rPr lang="ru-RU" b="1" dirty="0" smtClean="0">
                <a:hlinkClick r:id="rId18" tooltip="Сборная СССР по хоккею с шайбой"/>
              </a:rPr>
              <a:t>сборной Советского Союза</a:t>
            </a:r>
            <a:r>
              <a:rPr lang="ru-RU" b="1" dirty="0" smtClean="0"/>
              <a:t>. В матчах чемпионата СССР сыграл 482 матча, на </a:t>
            </a:r>
            <a:r>
              <a:rPr lang="ru-RU" b="1" dirty="0" smtClean="0">
                <a:hlinkClick r:id="rId19" tooltip="Чемпионат мира по хоккею с шайбой"/>
              </a:rPr>
              <a:t>чемпионатах мира</a:t>
            </a:r>
            <a:r>
              <a:rPr lang="ru-RU" b="1" dirty="0" smtClean="0"/>
              <a:t> и </a:t>
            </a:r>
            <a:r>
              <a:rPr lang="ru-RU" b="1" dirty="0" smtClean="0">
                <a:hlinkClick r:id="rId20" tooltip="Олимпийские игры"/>
              </a:rPr>
              <a:t>Олимпийских Играх</a:t>
            </a:r>
            <a:r>
              <a:rPr lang="ru-RU" b="1" dirty="0" smtClean="0"/>
              <a:t> 117 игр. В турнирах </a:t>
            </a:r>
            <a:r>
              <a:rPr lang="ru-RU" b="1" dirty="0" smtClean="0">
                <a:hlinkClick r:id="rId21" tooltip="Кубок Канады (хоккей)"/>
              </a:rPr>
              <a:t>Кубка Канады</a:t>
            </a:r>
            <a:r>
              <a:rPr lang="ru-RU" b="1" dirty="0" smtClean="0"/>
              <a:t> — 11 матчей.</a:t>
            </a:r>
          </a:p>
          <a:p>
            <a:r>
              <a:rPr lang="ru-RU" b="1" dirty="0" smtClean="0"/>
              <a:t>Являлся депутатом </a:t>
            </a:r>
            <a:r>
              <a:rPr lang="ru-RU" b="1" dirty="0" smtClean="0">
                <a:hlinkClick r:id="rId22" tooltip="Государственная дума"/>
              </a:rPr>
              <a:t>Государственной думы</a:t>
            </a:r>
            <a:r>
              <a:rPr lang="ru-RU" b="1" dirty="0" smtClean="0"/>
              <a:t> </a:t>
            </a:r>
            <a:r>
              <a:rPr lang="ru-RU" b="1" dirty="0" smtClean="0">
                <a:hlinkClick r:id="rId23" tooltip="Государственная дума Федерального собрания Российской Федерации IV созыва"/>
              </a:rPr>
              <a:t>IV</a:t>
            </a:r>
            <a:r>
              <a:rPr lang="ru-RU" b="1" dirty="0" smtClean="0"/>
              <a:t> и </a:t>
            </a:r>
            <a:r>
              <a:rPr lang="ru-RU" b="1" dirty="0" smtClean="0">
                <a:hlinkClick r:id="rId24" tooltip="Государственная дума Федерального собрания Российской Федерации V созыва"/>
              </a:rPr>
              <a:t>V</a:t>
            </a:r>
            <a:r>
              <a:rPr lang="ru-RU" b="1" dirty="0" smtClean="0"/>
              <a:t> созывов от партии «Единая Россия».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9793" y="357166"/>
            <a:ext cx="5042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B0F0"/>
                </a:solidFill>
              </a:rPr>
              <a:t>Третьяк Владислав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popov_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1500174"/>
            <a:ext cx="3857620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7" y="197347"/>
            <a:ext cx="52149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1991 году Попов впервые в жизни принял участие в чемпионате Европы в Афинах. И вернулся с четырьмя золотыми медалями, полученными на индивидуальных дистанциях 50 и 100 метров вольным стилем и в двух эстафетах. С этого момента началась беспроигрышная серия, которая продолжалась почти 7 лет. Попов стал двукратным олимпийским чемпионом в Барселоне (1992), затем выиграл два золота на чемпионате Европы-93. В 1994 году он побил мировой рекорд на стометровке и дважды победил в чемпионате мира в Риме.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Еще две высшие награды чемпионата Европы российский пловец добавил к своей коллекции в 1995 году в Вене. Через год на Олимпийских играх в Атланте он вновь стал первым на дистанциях 50 и 100 метров, повторив выдающееся достижение двукратного олимпийского чемпиона американца Джонни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Вайсмюллера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выиграл стометровку на двух Играх подряд.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214291"/>
            <a:ext cx="3500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Александр Попов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Владимир_Турчи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2928927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42852"/>
            <a:ext cx="55721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Владимир – мастер спорта по борьбе дзюдо, кандидат в мастера спорта по вольной и классической борьбе. В 1991 году на первом и единственном чемпионате СССР по американскому футболу Владимир стал чемпионом СССР в составе команды «Московские медведи». Обладатель Кубка России по американскому футболу в составе команды «Московские гиганты». Выступал с этой командой в полупрофессиональной футбольной лиге в США.</a:t>
            </a:r>
          </a:p>
          <a:p>
            <a:r>
              <a:rPr lang="ru-RU" b="1" dirty="0" smtClean="0"/>
              <a:t>В середине 1990-х годов Владимир участвовал в знаменитом телешоу «Бои гладиаторов», где прославился как гладиатор Динамит. В 1994 году стал обладателем рейтинга № 1 в мировой классификации участников этого шоу. Неоднократно принимал участие в мировых первенствах среди самых сильных атлетов планеты — «</a:t>
            </a:r>
            <a:r>
              <a:rPr lang="ru-RU" b="1" dirty="0" err="1" smtClean="0"/>
              <a:t>World’s</a:t>
            </a:r>
            <a:r>
              <a:rPr lang="ru-RU" b="1" dirty="0" smtClean="0"/>
              <a:t> </a:t>
            </a:r>
            <a:r>
              <a:rPr lang="ru-RU" b="1" dirty="0" err="1" smtClean="0"/>
              <a:t>Strongest</a:t>
            </a:r>
            <a:r>
              <a:rPr lang="ru-RU" b="1" dirty="0" smtClean="0"/>
              <a:t> </a:t>
            </a:r>
            <a:r>
              <a:rPr lang="ru-RU" b="1" dirty="0" err="1" smtClean="0"/>
              <a:t>Man</a:t>
            </a:r>
            <a:r>
              <a:rPr lang="ru-RU" b="1" dirty="0" smtClean="0"/>
              <a:t>. Был признан самым сильным атлетом России 1998 года. С 2003 по 2009 год Владимир являлся президентом российской «Профессиональной лиги силового экстрима» (P.L.S.E.)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3" y="142852"/>
            <a:ext cx="3357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hlinkClick r:id="rId3"/>
              </a:rPr>
              <a:t>Владимир </a:t>
            </a:r>
            <a:r>
              <a:rPr lang="ru-RU" sz="2400" b="1" u="sng" dirty="0" err="1" smtClean="0">
                <a:hlinkClick r:id="rId3"/>
              </a:rPr>
              <a:t>Турчинский</a:t>
            </a:r>
            <a:endParaRPr lang="ru-RU" sz="24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3333751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3" y="1928803"/>
            <a:ext cx="46434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Российский бобслеист, серебряный призёр Олимпийских игр 2006 года в четвёрках, бронзовый призёр Олимпийских игр 2010 года в двойках, чемпион мира 2011 года в двойках. До перехода в бобслей стал трёхкратным чемпионом мира по армрестлингу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85728"/>
            <a:ext cx="3885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hlinkClick r:id="rId3"/>
              </a:rPr>
              <a:t>Алексей Воевода</a:t>
            </a:r>
            <a:endParaRPr lang="ru-RU" sz="32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7" y="1285875"/>
            <a:ext cx="3571899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357298"/>
            <a:ext cx="4071967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Российский спортсмен, хоккейный вратарь, член олимпийской сборной команды России по хоккею. Заслуженный мастер спорта России (2002). Обладатель Кубка Стэнли 2007. Чемпион мира 2009.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9" y="428604"/>
            <a:ext cx="4143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hlinkClick r:id="rId3"/>
              </a:rPr>
              <a:t>Илья Брызгалов</a:t>
            </a:r>
            <a:endParaRPr lang="ru-RU" sz="28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1285875"/>
            <a:ext cx="3357585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5" y="642919"/>
            <a:ext cx="47149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Российская спортсменка, представляет художественную гимнастику в индивидуальных упражнениях. Чемпионка Мира, Европы. Серебряный призёр Олимпийских игр. Заслуженный мастер спорта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3469" y="142853"/>
            <a:ext cx="3696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hlinkClick r:id="rId3"/>
              </a:rPr>
              <a:t>Ирина Чащина</a:t>
            </a:r>
            <a:endParaRPr lang="ru-RU" sz="32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85875"/>
            <a:ext cx="3500461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4572032" cy="590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Российская прыгунья в высоту. Заслуженный мастер спорта России. Олимпийская чемпионка Олимпийских игр 2012 года в Лондоне, бронзовый призёр летних Олимпийских игр 2008 в Пекине, чемпионка мира (2011), двукратная </a:t>
            </a:r>
            <a:r>
              <a:rPr lang="ru-RU" sz="2800" b="1" dirty="0" err="1" smtClean="0"/>
              <a:t>вице-чемпионка</a:t>
            </a:r>
            <a:r>
              <a:rPr lang="ru-RU" sz="2800" b="1" dirty="0" smtClean="0"/>
              <a:t> мира (2007, 2009).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9042" y="357167"/>
            <a:ext cx="3710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hlinkClick r:id="rId3"/>
              </a:rPr>
              <a:t>Анна Чичерова</a:t>
            </a:r>
            <a:endParaRPr lang="ru-RU" sz="32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ivan_skobrev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1" y="928671"/>
            <a:ext cx="3071835" cy="41434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785794"/>
            <a:ext cx="5715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Конькобежец Иван </a:t>
            </a:r>
            <a:r>
              <a:rPr lang="ru-RU" b="1" dirty="0" err="1" smtClean="0"/>
              <a:t>Скобрев</a:t>
            </a:r>
            <a:r>
              <a:rPr lang="ru-RU" b="1" dirty="0" smtClean="0"/>
              <a:t> первые свои спортивные шаги сделал в родном Хабаровске. Его первым тренером стал </a:t>
            </a:r>
            <a:r>
              <a:rPr lang="ru-RU" b="1" dirty="0" err="1" smtClean="0"/>
              <a:t>Важнин</a:t>
            </a:r>
            <a:r>
              <a:rPr lang="ru-RU" b="1" dirty="0" smtClean="0"/>
              <a:t> Виталий Александрович. На данный момент является двукратным призёром олимпийских игр. Две медали (серебряная и бронзовая) были завоёваны Иваном на олимпийских играх в Ванкувере в 2010 году.</a:t>
            </a:r>
          </a:p>
          <a:p>
            <a:r>
              <a:rPr lang="ru-RU" b="1" dirty="0" smtClean="0"/>
              <a:t>К этим олимпийским играм </a:t>
            </a:r>
            <a:r>
              <a:rPr lang="ru-RU" b="1" dirty="0" err="1" smtClean="0"/>
              <a:t>Скобрев</a:t>
            </a:r>
            <a:r>
              <a:rPr lang="ru-RU" b="1" dirty="0" smtClean="0"/>
              <a:t> готовился в составе сборной Италии под руководством итальянского тренера </a:t>
            </a:r>
            <a:r>
              <a:rPr lang="ru-RU" b="1" dirty="0" err="1" smtClean="0"/>
              <a:t>Маурицио</a:t>
            </a:r>
            <a:r>
              <a:rPr lang="ru-RU" b="1" dirty="0" smtClean="0"/>
              <a:t> </a:t>
            </a:r>
            <a:r>
              <a:rPr lang="ru-RU" b="1" dirty="0" err="1" smtClean="0"/>
              <a:t>Маркетто</a:t>
            </a:r>
            <a:r>
              <a:rPr lang="ru-RU" b="1" dirty="0" smtClean="0"/>
              <a:t>. Но затем отказался от услуг этого специалиста и стал тренироваться в составе сборной России.</a:t>
            </a:r>
          </a:p>
          <a:p>
            <a:r>
              <a:rPr lang="ru-RU" b="1" dirty="0" smtClean="0"/>
              <a:t>В 2012 году Иван </a:t>
            </a:r>
            <a:r>
              <a:rPr lang="ru-RU" b="1" dirty="0" err="1" smtClean="0"/>
              <a:t>Скобрев</a:t>
            </a:r>
            <a:r>
              <a:rPr lang="ru-RU" b="1" dirty="0" smtClean="0"/>
              <a:t> стал серебряным призёром чемпионата мира на дистанции 1500 метров. В феврале 2013 на этапе Кубка мира выиграл командную гонку вместе с Денисом </a:t>
            </a:r>
            <a:r>
              <a:rPr lang="ru-RU" b="1" dirty="0" err="1" smtClean="0"/>
              <a:t>Юсковым</a:t>
            </a:r>
            <a:r>
              <a:rPr lang="ru-RU" b="1" dirty="0" smtClean="0"/>
              <a:t> и Евгением </a:t>
            </a:r>
            <a:r>
              <a:rPr lang="ru-RU" b="1" dirty="0" err="1" smtClean="0"/>
              <a:t>Лаленковым</a:t>
            </a:r>
            <a:r>
              <a:rPr lang="ru-RU" b="1" dirty="0" smtClean="0"/>
              <a:t>. В марте 2013 в Финале Кубка мира по конькобежному спорту в командной гонке в том же составе </a:t>
            </a:r>
            <a:r>
              <a:rPr lang="ru-RU" b="1" dirty="0" err="1" smtClean="0"/>
              <a:t>Скобрев</a:t>
            </a:r>
            <a:r>
              <a:rPr lang="ru-RU" b="1" dirty="0" smtClean="0"/>
              <a:t> завоевал бронзу.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42853"/>
            <a:ext cx="228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Мария Шарап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Администратор\Desktop\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643338" cy="38957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10" y="214290"/>
            <a:ext cx="6643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u="sng" dirty="0" smtClean="0">
                <a:hlinkClick r:id="rId4"/>
              </a:rPr>
              <a:t>Мария     </a:t>
            </a:r>
            <a:r>
              <a:rPr lang="ru-RU" sz="2800" b="1" u="sng" dirty="0">
                <a:hlinkClick r:id="rId4"/>
              </a:rPr>
              <a:t>Шарапова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48577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Российская теннисистка, заслуженный мастер спорта. Четырёхкратная победительница турниров Большого шлема в одиночном разряде. Первая ракетка мира в одиночном разряде.</a:t>
            </a:r>
          </a:p>
        </p:txBody>
      </p:sp>
      <p:pic>
        <p:nvPicPr>
          <p:cNvPr id="6" name="~PP2359.WAV">
            <a:hlinkClick r:id="" action="ppaction://media"/>
          </p:cNvPr>
          <p:cNvPicPr>
            <a:picLocks noRot="1" noChangeAspect="1"/>
          </p:cNvPicPr>
          <p:nvPr>
            <a:wavAudioFile r:embed="rId1" name="~PP2359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9" y="1571612"/>
            <a:ext cx="2928959" cy="3643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9" y="285729"/>
            <a:ext cx="6858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u="sng" dirty="0" smtClean="0">
                <a:hlinkClick r:id="rId3"/>
              </a:rPr>
              <a:t>Алина      </a:t>
            </a:r>
            <a:r>
              <a:rPr lang="ru-RU" sz="2800" b="1" u="sng" dirty="0" err="1">
                <a:hlinkClick r:id="rId3"/>
              </a:rPr>
              <a:t>Кабаева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49292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Талантливая российская спортсменка, олимпийская чемпионка, двукратная чемпионка мира, пятикратная чемпионка Европы, общественный деятель, заслуженный мастер спорта России.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357298"/>
            <a:ext cx="3500463" cy="43577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2" y="500043"/>
            <a:ext cx="678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Александра  </a:t>
            </a:r>
            <a:r>
              <a:rPr lang="ru-RU" sz="2400" b="1" dirty="0" err="1">
                <a:solidFill>
                  <a:srgbClr val="0070C0"/>
                </a:solidFill>
              </a:rPr>
              <a:t>К</a:t>
            </a:r>
            <a:r>
              <a:rPr lang="ru-RU" sz="2400" b="1" dirty="0" err="1" smtClean="0">
                <a:solidFill>
                  <a:srgbClr val="0070C0"/>
                </a:solidFill>
              </a:rPr>
              <a:t>остенюк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5" y="1428737"/>
            <a:ext cx="4143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Российская шахматистка, гроссмейстер (2004), двенадцатая чемпионка мира по шахматам среди женщин (с сентября 2008 года по декабрь 2010 года). Чемпионка Европы (2004). Победительница шахматной олимпиады (2010) в составе команды России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5"/>
            <a:ext cx="3333751" cy="41433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3" y="571481"/>
            <a:ext cx="6929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hlinkClick r:id="rId3"/>
              </a:rPr>
              <a:t>Анна </a:t>
            </a:r>
            <a:r>
              <a:rPr lang="ru-RU" sz="2400" b="1" dirty="0" smtClean="0">
                <a:hlinkClick r:id="rId3"/>
              </a:rPr>
              <a:t>       Курникова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5" y="928670"/>
            <a:ext cx="39290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Бывшая российская теннисистка и фотомодель, бывшая первая ракетка мира в парном разряде. Двукратная победительница Открытого чемпионата Австралии в парном разряде. Самая юная участница Олимпийских игр в истории России.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Николай Валу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Николай Валу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7" y="1000108"/>
            <a:ext cx="3286148" cy="428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28604"/>
            <a:ext cx="48577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Первый свой бой Николай Валуев провёл в октябре 1993 года. Уже в 1999 году он встретился с действующим на тот момент чемпионом России Алексея Осокина и отнял у того титул. В этом же году талантливый спортсмен отстоял чемпионство. С этого времени он начинает выходить на международную арену.</a:t>
            </a:r>
          </a:p>
          <a:p>
            <a:r>
              <a:rPr lang="ru-RU" b="1" dirty="0"/>
              <a:t>Благодаря потрясающим физическим данным российский боксёр выигрывал многие свои дебютные бои техническими и настоящими нокаутами. В мире уже начинали узнавать его, и вскоре Николай Валуев получил свои устрашающие прозвища, к примеру, «русский гигант», «каменная башка», «Никола Питерский» или «зверь с Востока».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2" y="357166"/>
            <a:ext cx="6643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Николай  Валуев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7" y="1357298"/>
            <a:ext cx="321471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1" y="142852"/>
            <a:ext cx="55007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 1998 году Ольга </a:t>
            </a:r>
            <a:r>
              <a:rPr lang="ru-RU" b="1" dirty="0" err="1"/>
              <a:t>Вилухина</a:t>
            </a:r>
            <a:r>
              <a:rPr lang="ru-RU" b="1" dirty="0"/>
              <a:t> начала посещать секцию лыжных гонок, где занималась до 2004 года.</a:t>
            </a:r>
          </a:p>
          <a:p>
            <a:r>
              <a:rPr lang="ru-RU" b="1" dirty="0"/>
              <a:t>В 2004 году она перешла в биатлон. Первым тренером Ольги стал Иванов Валерий.</a:t>
            </a:r>
          </a:p>
          <a:p>
            <a:r>
              <a:rPr lang="ru-RU" b="1" dirty="0"/>
              <a:t>В 2006 году Ольга дебютировала на Чемпионате мира по биатлону среди юниоров в </a:t>
            </a:r>
            <a:r>
              <a:rPr lang="ru-RU" b="1" dirty="0" err="1"/>
              <a:t>Преск-Айле</a:t>
            </a:r>
            <a:r>
              <a:rPr lang="ru-RU" b="1" dirty="0"/>
              <a:t>. В индивидуальной гонке она пришла лишь 28, а вот в спринте и преследовании завоевала золото и бронзу соответственно.</a:t>
            </a:r>
          </a:p>
          <a:p>
            <a:r>
              <a:rPr lang="ru-RU" b="1" dirty="0"/>
              <a:t>На Чемпионате мира в 2007 году в </a:t>
            </a:r>
            <a:r>
              <a:rPr lang="ru-RU" b="1" dirty="0" err="1"/>
              <a:t>Валь-Мартелло</a:t>
            </a:r>
            <a:r>
              <a:rPr lang="ru-RU" b="1" dirty="0"/>
              <a:t> Ольга лишь в одной гонке вошла в десятку, а с 6 местом спринте и 4 местом в преследовании </a:t>
            </a:r>
            <a:r>
              <a:rPr lang="ru-RU" b="1" dirty="0" err="1"/>
              <a:t>биатлонистка</a:t>
            </a:r>
            <a:r>
              <a:rPr lang="ru-RU" b="1" dirty="0"/>
              <a:t> выступила на Чемпионате мира 2009 в </a:t>
            </a:r>
            <a:r>
              <a:rPr lang="ru-RU" b="1" dirty="0" err="1"/>
              <a:t>Кенморе</a:t>
            </a:r>
            <a:r>
              <a:rPr lang="ru-RU" b="1" dirty="0"/>
              <a:t>.</a:t>
            </a:r>
          </a:p>
          <a:p>
            <a:r>
              <a:rPr lang="ru-RU" b="1" dirty="0"/>
              <a:t>В том же году Ольга дебютировала на Кубке мира по биатлону, она приняла участие на последнем этапе в Ханты-Мансийске. Ольга завоевала 6 место в спринте и 15 в преследовании.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34" y="357166"/>
            <a:ext cx="6786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Ольга  </a:t>
            </a:r>
            <a:r>
              <a:rPr lang="ru-RU" sz="2800" b="1" dirty="0" err="1" smtClean="0">
                <a:solidFill>
                  <a:srgbClr val="0070C0"/>
                </a:solidFill>
              </a:rPr>
              <a:t>Вилухина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7" y="928671"/>
            <a:ext cx="2905123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53578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ноябре</a:t>
            </a:r>
            <a:r>
              <a:rPr lang="ru-RU" sz="2000" b="1" dirty="0"/>
              <a:t> 1997 года она начала заниматься прыжками с шестом у тренера Евгения Трофимова.</a:t>
            </a:r>
          </a:p>
          <a:p>
            <a:r>
              <a:rPr lang="ru-RU" sz="2000" b="1" dirty="0"/>
              <a:t>Первым крупным международным соревнованием, в котором дебютировала Елена </a:t>
            </a:r>
            <a:r>
              <a:rPr lang="ru-RU" sz="2000" b="1" dirty="0" err="1"/>
              <a:t>Исинбаева</a:t>
            </a:r>
            <a:r>
              <a:rPr lang="ru-RU" sz="2000" b="1" dirty="0"/>
              <a:t>, был Чемпионат мира среди юниоров в </a:t>
            </a:r>
            <a:r>
              <a:rPr lang="ru-RU" sz="2000" b="1" dirty="0" err="1"/>
              <a:t>Анси</a:t>
            </a:r>
            <a:r>
              <a:rPr lang="ru-RU" sz="2000" b="1" dirty="0"/>
              <a:t> (Франция) в 1998 году, где она прыгнула на 4 метра, и только 10 </a:t>
            </a:r>
            <a:r>
              <a:rPr lang="ru-RU" sz="2000" b="1" dirty="0" smtClean="0"/>
              <a:t>сантиметров </a:t>
            </a:r>
            <a:r>
              <a:rPr lang="ru-RU" sz="2000" b="1" dirty="0"/>
              <a:t>отделили ее от подиума.</a:t>
            </a:r>
          </a:p>
          <a:p>
            <a:r>
              <a:rPr lang="ru-RU" sz="2000" b="1" dirty="0"/>
              <a:t>Первую золотую медаль ей принес прыжок на высоту 4,10 метра на Всемирных юношеских играх в 1999 году.</a:t>
            </a:r>
          </a:p>
          <a:p>
            <a:r>
              <a:rPr lang="ru-RU" sz="2000" b="1" dirty="0"/>
              <a:t>В 2000 году на Чемпионате мира среди юниоров она завоевала золотую медаль, преодолев планку на высоте 4,20 метра</a:t>
            </a:r>
            <a:r>
              <a:rPr lang="ru-RU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20" y="357166"/>
            <a:ext cx="707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Елена  </a:t>
            </a:r>
            <a:r>
              <a:rPr lang="ru-RU" sz="2800" b="1" dirty="0" err="1" smtClean="0">
                <a:solidFill>
                  <a:srgbClr val="0070C0"/>
                </a:solidFill>
              </a:rPr>
              <a:t>Исинбаева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993</Words>
  <Application>Microsoft Office PowerPoint</Application>
  <PresentationFormat>Экран (4:3)</PresentationFormat>
  <Paragraphs>121</Paragraphs>
  <Slides>29</Slides>
  <Notes>0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Физическая культура  и 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Администратор</cp:lastModifiedBy>
  <cp:revision>29</cp:revision>
  <dcterms:created xsi:type="dcterms:W3CDTF">2014-07-26T05:38:52Z</dcterms:created>
  <dcterms:modified xsi:type="dcterms:W3CDTF">2015-09-27T13:58:11Z</dcterms:modified>
</cp:coreProperties>
</file>