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9" r:id="rId8"/>
    <p:sldId id="262" r:id="rId9"/>
    <p:sldId id="270" r:id="rId10"/>
    <p:sldId id="263" r:id="rId11"/>
    <p:sldId id="264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06" autoAdjust="0"/>
    <p:restoredTop sz="94660"/>
  </p:normalViewPr>
  <p:slideViewPr>
    <p:cSldViewPr>
      <p:cViewPr varScale="1">
        <p:scale>
          <a:sx n="69" d="100"/>
          <a:sy n="69" d="100"/>
        </p:scale>
        <p:origin x="-3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6BA0-583F-4A74-9D70-F2EC774D692F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EA837-CD62-484F-8171-D71C22F8FC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6BA0-583F-4A74-9D70-F2EC774D692F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EA837-CD62-484F-8171-D71C22F8FC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6BA0-583F-4A74-9D70-F2EC774D692F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EA837-CD62-484F-8171-D71C22F8FC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6BA0-583F-4A74-9D70-F2EC774D692F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EA837-CD62-484F-8171-D71C22F8FC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6BA0-583F-4A74-9D70-F2EC774D692F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EA837-CD62-484F-8171-D71C22F8FC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6BA0-583F-4A74-9D70-F2EC774D692F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EA837-CD62-484F-8171-D71C22F8FC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6BA0-583F-4A74-9D70-F2EC774D692F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EA837-CD62-484F-8171-D71C22F8FC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6BA0-583F-4A74-9D70-F2EC774D692F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EA837-CD62-484F-8171-D71C22F8FC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6BA0-583F-4A74-9D70-F2EC774D692F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EA837-CD62-484F-8171-D71C22F8FC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6BA0-583F-4A74-9D70-F2EC774D692F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EA837-CD62-484F-8171-D71C22F8FC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6BA0-583F-4A74-9D70-F2EC774D692F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EA837-CD62-484F-8171-D71C22F8FC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16BA0-583F-4A74-9D70-F2EC774D692F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A837-CD62-484F-8171-D71C22F8FCF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rgbClr val="C00000"/>
                </a:solidFill>
              </a:rPr>
              <a:t>Городецкие секреты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14678" y="5357826"/>
            <a:ext cx="5614982" cy="118109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Составитель: </a:t>
            </a:r>
            <a:r>
              <a:rPr lang="ru-RU" dirty="0" err="1" smtClean="0">
                <a:solidFill>
                  <a:schemeClr val="bg1"/>
                </a:solidFill>
              </a:rPr>
              <a:t>Хабибулина</a:t>
            </a:r>
            <a:r>
              <a:rPr lang="ru-RU" dirty="0" smtClean="0">
                <a:solidFill>
                  <a:schemeClr val="bg1"/>
                </a:solidFill>
              </a:rPr>
              <a:t> И.Г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2014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Дамы и кавалеры</a:t>
            </a:r>
            <a:endParaRPr lang="ru-RU" dirty="0"/>
          </a:p>
        </p:txBody>
      </p:sp>
      <p:pic>
        <p:nvPicPr>
          <p:cNvPr id="5" name="Содержимое 4" descr="CIMG4604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10" name="Содержимое 9" descr="CIMG7958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Жанровые композиции</a:t>
            </a:r>
            <a:endParaRPr lang="ru-RU" dirty="0"/>
          </a:p>
        </p:txBody>
      </p:sp>
      <p:pic>
        <p:nvPicPr>
          <p:cNvPr id="5" name="Содержимое 4" descr="CIMG7630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CIMG8084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Этапы выполнения городецкой росписи</a:t>
            </a:r>
            <a:endParaRPr lang="ru-RU" dirty="0"/>
          </a:p>
        </p:txBody>
      </p:sp>
      <p:pic>
        <p:nvPicPr>
          <p:cNvPr id="3" name="Содержимое 4" descr="CIMG174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00" y="1500174"/>
            <a:ext cx="2900354" cy="2175266"/>
          </a:xfrm>
          <a:prstGeom prst="rect">
            <a:avLst/>
          </a:prstGeom>
        </p:spPr>
      </p:pic>
      <p:pic>
        <p:nvPicPr>
          <p:cNvPr id="1026" name="Picture 2" descr="C:\Users\Acer\Desktop\ФОТО-БЫЛОЕ\Роспись\CIMG174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42" y="3500438"/>
            <a:ext cx="2928958" cy="2214578"/>
          </a:xfrm>
          <a:prstGeom prst="rect">
            <a:avLst/>
          </a:prstGeom>
          <a:noFill/>
        </p:spPr>
      </p:pic>
      <p:pic>
        <p:nvPicPr>
          <p:cNvPr id="1027" name="Picture 3" descr="C:\Users\Acer\Desktop\ФОТО-БЫЛОЕ\Роспись\CIMG174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1500174"/>
            <a:ext cx="3143272" cy="2357453"/>
          </a:xfrm>
          <a:prstGeom prst="rect">
            <a:avLst/>
          </a:prstGeom>
          <a:noFill/>
        </p:spPr>
      </p:pic>
      <p:pic>
        <p:nvPicPr>
          <p:cNvPr id="1028" name="Picture 4" descr="C:\Users\Acer\Desktop\ФОТО-БЫЛОЕ\Роспись\CIMG176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7" y="3929066"/>
            <a:ext cx="3684473" cy="2643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Творческих успехов</a:t>
            </a:r>
            <a:endParaRPr lang="ru-RU" dirty="0"/>
          </a:p>
        </p:txBody>
      </p:sp>
      <p:pic>
        <p:nvPicPr>
          <p:cNvPr id="4" name="Содержимое 3" descr="qZIBiloBDv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2066" y="1285860"/>
            <a:ext cx="2741580" cy="3768733"/>
          </a:xfrm>
        </p:spPr>
      </p:pic>
      <p:pic>
        <p:nvPicPr>
          <p:cNvPr id="2050" name="Picture 2" descr="http://www.znaikak.ru/design/pic/visred/KakRisvatAkv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4143380"/>
            <a:ext cx="3643301" cy="2428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Река </a:t>
            </a:r>
            <a:r>
              <a:rPr lang="ru-RU" dirty="0" err="1" smtClean="0"/>
              <a:t>Узола</a:t>
            </a:r>
            <a:r>
              <a:rPr lang="ru-RU" dirty="0" smtClean="0"/>
              <a:t> и её окрестности</a:t>
            </a:r>
            <a:endParaRPr lang="ru-RU" dirty="0"/>
          </a:p>
        </p:txBody>
      </p:sp>
      <p:pic>
        <p:nvPicPr>
          <p:cNvPr id="4" name="Содержимое 3" descr="9fb09ee02331a542c55179e3f6539398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182285"/>
            <a:ext cx="8229600" cy="336179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Городец вчера и сегодня</a:t>
            </a:r>
            <a:endParaRPr lang="ru-RU" dirty="0"/>
          </a:p>
        </p:txBody>
      </p:sp>
      <p:pic>
        <p:nvPicPr>
          <p:cNvPr id="5" name="Содержимое 4" descr="43314649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3714752"/>
            <a:ext cx="4847661" cy="2928958"/>
          </a:xfrm>
        </p:spPr>
      </p:pic>
      <p:pic>
        <p:nvPicPr>
          <p:cNvPr id="6" name="Содержимое 5" descr="images (3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05489" y="1643050"/>
            <a:ext cx="4071553" cy="242889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Инкрустация морёны дубом</a:t>
            </a:r>
            <a:endParaRPr lang="ru-RU" dirty="0"/>
          </a:p>
        </p:txBody>
      </p:sp>
      <p:pic>
        <p:nvPicPr>
          <p:cNvPr id="8" name="Содержимое 7" descr="images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928802"/>
            <a:ext cx="8534460" cy="400052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Расписное донце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gorodeckaya_rospis1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596" y="2214554"/>
            <a:ext cx="4148446" cy="320756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ros5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500694" y="1174567"/>
            <a:ext cx="2231349" cy="525482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Растительные мотивы городецкой росписи</a:t>
            </a:r>
            <a:endParaRPr lang="ru-RU" dirty="0"/>
          </a:p>
        </p:txBody>
      </p:sp>
      <p:pic>
        <p:nvPicPr>
          <p:cNvPr id="8" name="Содержимое 7" descr="DSCN2606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631" y="1600200"/>
            <a:ext cx="6343677" cy="475775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Петушки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7692" y="1600200"/>
            <a:ext cx="4448708" cy="4853136"/>
          </a:xfrm>
        </p:spPr>
      </p:pic>
    </p:spTree>
    <p:extLst>
      <p:ext uri="{BB962C8B-B14F-4D97-AF65-F5344CB8AC3E}">
        <p14:creationId xmlns:p14="http://schemas.microsoft.com/office/powerpoint/2010/main" val="1423816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Животные мотивы городецкой росписи. Конь.</a:t>
            </a:r>
            <a:endParaRPr lang="ru-RU" dirty="0"/>
          </a:p>
        </p:txBody>
      </p:sp>
      <p:pic>
        <p:nvPicPr>
          <p:cNvPr id="5" name="Содержимое 4" descr="DSCN2107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2420888"/>
            <a:ext cx="4363692" cy="321276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Экзотические животные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9" y="1556792"/>
            <a:ext cx="3210926" cy="4968552"/>
          </a:xfr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5029" y="1601368"/>
            <a:ext cx="3750354" cy="4995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980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46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Городецкие секреты</vt:lpstr>
      <vt:lpstr>Река Узола и её окрестности</vt:lpstr>
      <vt:lpstr>Городец вчера и сегодня</vt:lpstr>
      <vt:lpstr>Инкрустация морёны дубом</vt:lpstr>
      <vt:lpstr>Расписное донце</vt:lpstr>
      <vt:lpstr>Растительные мотивы городецкой росписи</vt:lpstr>
      <vt:lpstr>Петушки</vt:lpstr>
      <vt:lpstr>Животные мотивы городецкой росписи. Конь.</vt:lpstr>
      <vt:lpstr>Экзотические животные</vt:lpstr>
      <vt:lpstr>Дамы и кавалеры</vt:lpstr>
      <vt:lpstr>Жанровые композиции</vt:lpstr>
      <vt:lpstr>Этапы выполнения городецкой росписи</vt:lpstr>
      <vt:lpstr>Творческих успехов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Гордецкая роспись</dc:title>
  <dc:creator>Acer</dc:creator>
  <cp:lastModifiedBy>ПК</cp:lastModifiedBy>
  <cp:revision>24</cp:revision>
  <dcterms:created xsi:type="dcterms:W3CDTF">2014-10-19T12:25:31Z</dcterms:created>
  <dcterms:modified xsi:type="dcterms:W3CDTF">2015-10-01T18:36:15Z</dcterms:modified>
</cp:coreProperties>
</file>