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48F3-E311-4161-8596-097FEC77FE13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663B-611A-48A1-B90E-D1664D48C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48F3-E311-4161-8596-097FEC77FE13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663B-611A-48A1-B90E-D1664D48C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48F3-E311-4161-8596-097FEC77FE13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663B-611A-48A1-B90E-D1664D48C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48F3-E311-4161-8596-097FEC77FE13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663B-611A-48A1-B90E-D1664D48C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48F3-E311-4161-8596-097FEC77FE13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663B-611A-48A1-B90E-D1664D48C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48F3-E311-4161-8596-097FEC77FE13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663B-611A-48A1-B90E-D1664D48C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48F3-E311-4161-8596-097FEC77FE13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663B-611A-48A1-B90E-D1664D48C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48F3-E311-4161-8596-097FEC77FE13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663B-611A-48A1-B90E-D1664D48C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48F3-E311-4161-8596-097FEC77FE13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663B-611A-48A1-B90E-D1664D48C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48F3-E311-4161-8596-097FEC77FE13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663B-611A-48A1-B90E-D1664D48C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48F3-E311-4161-8596-097FEC77FE13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663B-611A-48A1-B90E-D1664D48C7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648F3-E311-4161-8596-097FEC77FE13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D663B-611A-48A1-B90E-D1664D48C7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</dc:creator>
  <cp:lastModifiedBy>Maria</cp:lastModifiedBy>
  <cp:revision>1</cp:revision>
  <dcterms:created xsi:type="dcterms:W3CDTF">2015-10-11T21:37:09Z</dcterms:created>
  <dcterms:modified xsi:type="dcterms:W3CDTF">2015-10-11T21:47:09Z</dcterms:modified>
</cp:coreProperties>
</file>