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2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204864"/>
            <a:ext cx="875098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Танграм</a:t>
            </a:r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старинная китайская</a:t>
            </a:r>
          </a:p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игра-головоломка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5007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rgbClr val="C00000"/>
                </a:solidFill>
              </a:rPr>
              <a:t>Творческая работа.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Воссоздай фигуры по контурам и сделай аппликацию. 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Задания к игре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748883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692696"/>
            <a:ext cx="7560840" cy="20005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000" b="1" cap="small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Урок окончен!!!</a:t>
            </a:r>
          </a:p>
          <a:p>
            <a:pPr algn="ctr"/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348880"/>
            <a:ext cx="8720866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sz="7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хема разрезания квадрата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63688" y="1556792"/>
            <a:ext cx="547260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95736" y="260648"/>
            <a:ext cx="462280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Танграм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    </a:t>
            </a:r>
            <a:r>
              <a:rPr lang="ru-RU" b="1" i="1" dirty="0" err="1" smtClean="0"/>
              <a:t>Танграм</a:t>
            </a:r>
            <a:r>
              <a:rPr lang="ru-RU" b="1" i="1" dirty="0" smtClean="0"/>
              <a:t> - старинная китайская игра-головоломка. Она возникла 4 тысячи лет назад. Сущность её заключается в складывании из 7 частей, полученных разрезанием квадрата определённым образом, различных фигурок, а также придумывании новых.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ile:Tangram-man.sv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268760"/>
            <a:ext cx="3672408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475656" y="260648"/>
            <a:ext cx="60898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Разрезаем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танграм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sz="4000" b="1" i="1" dirty="0" smtClean="0"/>
              <a:t>Правила этой игры просты.</a:t>
            </a:r>
          </a:p>
          <a:p>
            <a:pPr>
              <a:buNone/>
            </a:pPr>
            <a:r>
              <a:rPr lang="ru-RU" sz="4000" b="1" i="1" dirty="0" smtClean="0"/>
              <a:t>    В состав каждой фигурки должны входить все семь частей; при этом они не должны перекрываться. </a:t>
            </a:r>
            <a:endParaRPr lang="ru-RU" sz="40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764704"/>
            <a:ext cx="51469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Правила игры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Собери фигурки.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Задания к игре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051720" y="1340769"/>
            <a:ext cx="4663405" cy="4946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600" b="1" i="1" dirty="0" smtClean="0"/>
              <a:t>Более </a:t>
            </a:r>
            <a:r>
              <a:rPr lang="ru-RU" sz="3600" b="1" i="1" dirty="0" smtClean="0"/>
              <a:t>сложной и интересной для </a:t>
            </a:r>
            <a:r>
              <a:rPr lang="ru-RU" sz="3600" b="1" i="1" dirty="0" smtClean="0"/>
              <a:t>вас, ребята, </a:t>
            </a:r>
            <a:r>
              <a:rPr lang="ru-RU" sz="3600" b="1" i="1" dirty="0" smtClean="0"/>
              <a:t>является воссоздание фигур по образцам-контурам. Это </a:t>
            </a:r>
            <a:r>
              <a:rPr lang="ru-RU" sz="3600" b="1" i="1" dirty="0" smtClean="0"/>
              <a:t>второй </a:t>
            </a:r>
            <a:r>
              <a:rPr lang="ru-RU" sz="3600" b="1" i="1" dirty="0" smtClean="0"/>
              <a:t>этап освоения игры. Воссоздание фигур по контурам требует зрительного членения формы на составные части, то есть на геометрические фигуры. </a:t>
            </a:r>
            <a:endParaRPr lang="ru-RU" sz="3600" b="1" i="1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Воссоздание </a:t>
            </a:r>
            <a:r>
              <a:rPr lang="ru-RU" b="1" i="1" dirty="0" smtClean="0">
                <a:solidFill>
                  <a:srgbClr val="C00000"/>
                </a:solidFill>
              </a:rPr>
              <a:t>фигур по </a:t>
            </a:r>
            <a:r>
              <a:rPr lang="ru-RU" b="1" i="1" dirty="0" smtClean="0">
                <a:solidFill>
                  <a:srgbClr val="C00000"/>
                </a:solidFill>
              </a:rPr>
              <a:t>образцам-контурам.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Задания к игре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15616" y="2132856"/>
            <a:ext cx="633670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b="1" i="1" dirty="0" smtClean="0"/>
              <a:t>Это </a:t>
            </a:r>
            <a:r>
              <a:rPr lang="ru-RU" sz="4400" b="1" i="1" dirty="0" smtClean="0"/>
              <a:t>уже посложнее - фигуры человека бегущего и </a:t>
            </a:r>
            <a:r>
              <a:rPr lang="ru-RU" sz="4400" b="1" i="1" dirty="0" smtClean="0"/>
              <a:t>сидящего.</a:t>
            </a:r>
            <a:endParaRPr lang="ru-RU" sz="4400" b="1" i="1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138</Words>
  <Application>Microsoft Office PowerPoint</Application>
  <PresentationFormat>Экран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Слайд 2</vt:lpstr>
      <vt:lpstr>Слайд 3</vt:lpstr>
      <vt:lpstr>Слайд 4</vt:lpstr>
      <vt:lpstr>Слайд 5</vt:lpstr>
      <vt:lpstr>Собери фигурки.</vt:lpstr>
      <vt:lpstr>Слайд 7</vt:lpstr>
      <vt:lpstr>Воссоздание фигур по образцам-контурам.</vt:lpstr>
      <vt:lpstr>Слайд 9</vt:lpstr>
      <vt:lpstr>     Творческая работа. Воссоздай фигуры по контурам и сделай аппликацию.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10</cp:revision>
  <dcterms:modified xsi:type="dcterms:W3CDTF">2013-01-23T14:46:18Z</dcterms:modified>
</cp:coreProperties>
</file>