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77" r:id="rId7"/>
    <p:sldId id="262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EF763-D242-4B14-A0E7-13F3E7F2B3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97B9AB-B895-4836-9B2C-B96897D85216}">
      <dgm:prSet phldrT="[Текст]" custT="1"/>
      <dgm:spPr/>
      <dgm:t>
        <a:bodyPr/>
        <a:lstStyle/>
        <a:p>
          <a:r>
            <a:rPr lang="ru-RU" sz="3600" b="1" dirty="0" smtClean="0"/>
            <a:t>организмы</a:t>
          </a:r>
          <a:endParaRPr lang="ru-RU" sz="3600" b="1" dirty="0"/>
        </a:p>
      </dgm:t>
    </dgm:pt>
    <dgm:pt modelId="{96C9890D-DC29-40D6-8A05-D60D7A0C9386}" type="parTrans" cxnId="{DB83DDE8-1B45-4DB6-B4DD-D9C4079C3478}">
      <dgm:prSet/>
      <dgm:spPr/>
      <dgm:t>
        <a:bodyPr/>
        <a:lstStyle/>
        <a:p>
          <a:endParaRPr lang="ru-RU"/>
        </a:p>
      </dgm:t>
    </dgm:pt>
    <dgm:pt modelId="{1BF631E0-DEAD-4007-8987-B2B0E3A58DF8}" type="sibTrans" cxnId="{DB83DDE8-1B45-4DB6-B4DD-D9C4079C3478}">
      <dgm:prSet/>
      <dgm:spPr/>
      <dgm:t>
        <a:bodyPr/>
        <a:lstStyle/>
        <a:p>
          <a:endParaRPr lang="ru-RU"/>
        </a:p>
      </dgm:t>
    </dgm:pt>
    <dgm:pt modelId="{2B7B58CB-24F2-4D38-A4AF-D3EB03417B64}">
      <dgm:prSet phldrT="[Текст]"/>
      <dgm:spPr/>
      <dgm:t>
        <a:bodyPr/>
        <a:lstStyle/>
        <a:p>
          <a:r>
            <a:rPr lang="ru-RU" b="1" dirty="0" smtClean="0"/>
            <a:t>одноклеточные</a:t>
          </a:r>
          <a:endParaRPr lang="ru-RU" b="1" dirty="0"/>
        </a:p>
      </dgm:t>
    </dgm:pt>
    <dgm:pt modelId="{D4695EA5-4E37-4974-9894-B603957DCE70}" type="parTrans" cxnId="{640EEC7D-AFBF-4B04-A251-DB798414D270}">
      <dgm:prSet/>
      <dgm:spPr/>
      <dgm:t>
        <a:bodyPr/>
        <a:lstStyle/>
        <a:p>
          <a:endParaRPr lang="ru-RU"/>
        </a:p>
      </dgm:t>
    </dgm:pt>
    <dgm:pt modelId="{6A16B71F-0544-4163-987B-89FB9E8FFA43}" type="sibTrans" cxnId="{640EEC7D-AFBF-4B04-A251-DB798414D270}">
      <dgm:prSet/>
      <dgm:spPr/>
      <dgm:t>
        <a:bodyPr/>
        <a:lstStyle/>
        <a:p>
          <a:endParaRPr lang="ru-RU"/>
        </a:p>
      </dgm:t>
    </dgm:pt>
    <dgm:pt modelId="{F199A0AC-0AB3-4B54-A6DD-6C41B71601D9}">
      <dgm:prSet phldrT="[Текст]"/>
      <dgm:spPr/>
      <dgm:t>
        <a:bodyPr/>
        <a:lstStyle/>
        <a:p>
          <a:r>
            <a:rPr lang="ru-RU" b="1" dirty="0" smtClean="0"/>
            <a:t>многоклеточные</a:t>
          </a:r>
          <a:endParaRPr lang="ru-RU" b="1" dirty="0"/>
        </a:p>
      </dgm:t>
    </dgm:pt>
    <dgm:pt modelId="{0D3EDBC8-5D34-4460-9B0F-4E298EA9EB63}" type="parTrans" cxnId="{F80EC236-A6AA-467B-9739-92F92D6D9D0B}">
      <dgm:prSet/>
      <dgm:spPr/>
      <dgm:t>
        <a:bodyPr/>
        <a:lstStyle/>
        <a:p>
          <a:endParaRPr lang="ru-RU"/>
        </a:p>
      </dgm:t>
    </dgm:pt>
    <dgm:pt modelId="{D20A5A32-E079-46FA-AD3D-89DFD23CA1C8}" type="sibTrans" cxnId="{F80EC236-A6AA-467B-9739-92F92D6D9D0B}">
      <dgm:prSet/>
      <dgm:spPr/>
      <dgm:t>
        <a:bodyPr/>
        <a:lstStyle/>
        <a:p>
          <a:endParaRPr lang="ru-RU"/>
        </a:p>
      </dgm:t>
    </dgm:pt>
    <dgm:pt modelId="{67039AF6-DD30-4534-A59B-687B84572B45}" type="pres">
      <dgm:prSet presAssocID="{9B0EF763-D242-4B14-A0E7-13F3E7F2B3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04DD4A-9E89-43C8-9928-0E63442A90FB}" type="pres">
      <dgm:prSet presAssocID="{FA97B9AB-B895-4836-9B2C-B96897D85216}" presName="hierRoot1" presStyleCnt="0"/>
      <dgm:spPr/>
    </dgm:pt>
    <dgm:pt modelId="{A3F507D3-7536-466B-968D-C53669E17AF5}" type="pres">
      <dgm:prSet presAssocID="{FA97B9AB-B895-4836-9B2C-B96897D85216}" presName="composite" presStyleCnt="0"/>
      <dgm:spPr/>
    </dgm:pt>
    <dgm:pt modelId="{0F35AB79-EA6D-4592-9D62-1953D7E4EBF6}" type="pres">
      <dgm:prSet presAssocID="{FA97B9AB-B895-4836-9B2C-B96897D85216}" presName="background" presStyleLbl="node0" presStyleIdx="0" presStyleCnt="1"/>
      <dgm:spPr/>
    </dgm:pt>
    <dgm:pt modelId="{EDDC9F55-85ED-4097-B4A4-537849D7EE34}" type="pres">
      <dgm:prSet presAssocID="{FA97B9AB-B895-4836-9B2C-B96897D85216}" presName="text" presStyleLbl="fgAcc0" presStyleIdx="0" presStyleCnt="1" custScaleX="238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09616-D5A1-4582-93B3-267FF6921201}" type="pres">
      <dgm:prSet presAssocID="{FA97B9AB-B895-4836-9B2C-B96897D85216}" presName="hierChild2" presStyleCnt="0"/>
      <dgm:spPr/>
    </dgm:pt>
    <dgm:pt modelId="{B949A9CA-3893-42B3-826B-AD6B366C1266}" type="pres">
      <dgm:prSet presAssocID="{D4695EA5-4E37-4974-9894-B603957DCE7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11C2454-26A1-4117-A1E2-76C701696CE7}" type="pres">
      <dgm:prSet presAssocID="{2B7B58CB-24F2-4D38-A4AF-D3EB03417B64}" presName="hierRoot2" presStyleCnt="0"/>
      <dgm:spPr/>
    </dgm:pt>
    <dgm:pt modelId="{C76D7D61-B6FB-4325-AF5E-7AF8EA9F0F09}" type="pres">
      <dgm:prSet presAssocID="{2B7B58CB-24F2-4D38-A4AF-D3EB03417B64}" presName="composite2" presStyleCnt="0"/>
      <dgm:spPr/>
    </dgm:pt>
    <dgm:pt modelId="{63DF7979-0E6F-4D3B-B19F-6A741137A926}" type="pres">
      <dgm:prSet presAssocID="{2B7B58CB-24F2-4D38-A4AF-D3EB03417B64}" presName="background2" presStyleLbl="node2" presStyleIdx="0" presStyleCnt="2"/>
      <dgm:spPr/>
    </dgm:pt>
    <dgm:pt modelId="{C53BAADD-34CF-4BE3-AEC6-70BB1AA3B8E6}" type="pres">
      <dgm:prSet presAssocID="{2B7B58CB-24F2-4D38-A4AF-D3EB03417B64}" presName="text2" presStyleLbl="fgAcc2" presStyleIdx="0" presStyleCnt="2" custScaleX="234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FAE6F-21A6-413F-AFD6-21910A33B198}" type="pres">
      <dgm:prSet presAssocID="{2B7B58CB-24F2-4D38-A4AF-D3EB03417B64}" presName="hierChild3" presStyleCnt="0"/>
      <dgm:spPr/>
    </dgm:pt>
    <dgm:pt modelId="{E2CD8B5B-3388-4716-931F-F25CBF760E96}" type="pres">
      <dgm:prSet presAssocID="{0D3EDBC8-5D34-4460-9B0F-4E298EA9EB6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5E3AD8-1927-4095-B48A-E254C19CD852}" type="pres">
      <dgm:prSet presAssocID="{F199A0AC-0AB3-4B54-A6DD-6C41B71601D9}" presName="hierRoot2" presStyleCnt="0"/>
      <dgm:spPr/>
    </dgm:pt>
    <dgm:pt modelId="{F97B6F45-8478-4268-A550-999FF1C1D110}" type="pres">
      <dgm:prSet presAssocID="{F199A0AC-0AB3-4B54-A6DD-6C41B71601D9}" presName="composite2" presStyleCnt="0"/>
      <dgm:spPr/>
    </dgm:pt>
    <dgm:pt modelId="{D7424321-91FC-4FB9-B120-300F0489771D}" type="pres">
      <dgm:prSet presAssocID="{F199A0AC-0AB3-4B54-A6DD-6C41B71601D9}" presName="background2" presStyleLbl="node2" presStyleIdx="1" presStyleCnt="2"/>
      <dgm:spPr/>
    </dgm:pt>
    <dgm:pt modelId="{7C90019C-9A0C-43E3-BABC-29E467FC145F}" type="pres">
      <dgm:prSet presAssocID="{F199A0AC-0AB3-4B54-A6DD-6C41B71601D9}" presName="text2" presStyleLbl="fgAcc2" presStyleIdx="1" presStyleCnt="2" custScaleX="233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FA96E-B4FF-43F5-A509-B4C0585FCCF4}" type="pres">
      <dgm:prSet presAssocID="{F199A0AC-0AB3-4B54-A6DD-6C41B71601D9}" presName="hierChild3" presStyleCnt="0"/>
      <dgm:spPr/>
    </dgm:pt>
  </dgm:ptLst>
  <dgm:cxnLst>
    <dgm:cxn modelId="{5968F269-46CF-42F9-8D64-FC3AF9EE4CB8}" type="presOf" srcId="{FA97B9AB-B895-4836-9B2C-B96897D85216}" destId="{EDDC9F55-85ED-4097-B4A4-537849D7EE34}" srcOrd="0" destOrd="0" presId="urn:microsoft.com/office/officeart/2005/8/layout/hierarchy1"/>
    <dgm:cxn modelId="{F80EC236-A6AA-467B-9739-92F92D6D9D0B}" srcId="{FA97B9AB-B895-4836-9B2C-B96897D85216}" destId="{F199A0AC-0AB3-4B54-A6DD-6C41B71601D9}" srcOrd="1" destOrd="0" parTransId="{0D3EDBC8-5D34-4460-9B0F-4E298EA9EB63}" sibTransId="{D20A5A32-E079-46FA-AD3D-89DFD23CA1C8}"/>
    <dgm:cxn modelId="{DB83DDE8-1B45-4DB6-B4DD-D9C4079C3478}" srcId="{9B0EF763-D242-4B14-A0E7-13F3E7F2B32F}" destId="{FA97B9AB-B895-4836-9B2C-B96897D85216}" srcOrd="0" destOrd="0" parTransId="{96C9890D-DC29-40D6-8A05-D60D7A0C9386}" sibTransId="{1BF631E0-DEAD-4007-8987-B2B0E3A58DF8}"/>
    <dgm:cxn modelId="{640EEC7D-AFBF-4B04-A251-DB798414D270}" srcId="{FA97B9AB-B895-4836-9B2C-B96897D85216}" destId="{2B7B58CB-24F2-4D38-A4AF-D3EB03417B64}" srcOrd="0" destOrd="0" parTransId="{D4695EA5-4E37-4974-9894-B603957DCE70}" sibTransId="{6A16B71F-0544-4163-987B-89FB9E8FFA43}"/>
    <dgm:cxn modelId="{16AF4B05-6FB7-43A8-8379-3B686214431F}" type="presOf" srcId="{D4695EA5-4E37-4974-9894-B603957DCE70}" destId="{B949A9CA-3893-42B3-826B-AD6B366C1266}" srcOrd="0" destOrd="0" presId="urn:microsoft.com/office/officeart/2005/8/layout/hierarchy1"/>
    <dgm:cxn modelId="{2D8220F1-E758-4E71-95A7-18841F0ED161}" type="presOf" srcId="{F199A0AC-0AB3-4B54-A6DD-6C41B71601D9}" destId="{7C90019C-9A0C-43E3-BABC-29E467FC145F}" srcOrd="0" destOrd="0" presId="urn:microsoft.com/office/officeart/2005/8/layout/hierarchy1"/>
    <dgm:cxn modelId="{5CD23D0F-2409-480E-B4B3-1E80F8DDF5AD}" type="presOf" srcId="{2B7B58CB-24F2-4D38-A4AF-D3EB03417B64}" destId="{C53BAADD-34CF-4BE3-AEC6-70BB1AA3B8E6}" srcOrd="0" destOrd="0" presId="urn:microsoft.com/office/officeart/2005/8/layout/hierarchy1"/>
    <dgm:cxn modelId="{FAE3D766-04DB-44D0-9BB2-CEEBAC371BA1}" type="presOf" srcId="{0D3EDBC8-5D34-4460-9B0F-4E298EA9EB63}" destId="{E2CD8B5B-3388-4716-931F-F25CBF760E96}" srcOrd="0" destOrd="0" presId="urn:microsoft.com/office/officeart/2005/8/layout/hierarchy1"/>
    <dgm:cxn modelId="{385EF400-0ACE-42C8-A1DA-2212D68F1B11}" type="presOf" srcId="{9B0EF763-D242-4B14-A0E7-13F3E7F2B32F}" destId="{67039AF6-DD30-4534-A59B-687B84572B45}" srcOrd="0" destOrd="0" presId="urn:microsoft.com/office/officeart/2005/8/layout/hierarchy1"/>
    <dgm:cxn modelId="{7243AD60-183A-4B77-9F4A-011E8C76ECD9}" type="presParOf" srcId="{67039AF6-DD30-4534-A59B-687B84572B45}" destId="{4904DD4A-9E89-43C8-9928-0E63442A90FB}" srcOrd="0" destOrd="0" presId="urn:microsoft.com/office/officeart/2005/8/layout/hierarchy1"/>
    <dgm:cxn modelId="{CA77334C-0293-4D8C-A784-5C17BB46DC07}" type="presParOf" srcId="{4904DD4A-9E89-43C8-9928-0E63442A90FB}" destId="{A3F507D3-7536-466B-968D-C53669E17AF5}" srcOrd="0" destOrd="0" presId="urn:microsoft.com/office/officeart/2005/8/layout/hierarchy1"/>
    <dgm:cxn modelId="{0C0FDA39-892B-4BF7-B4C5-FA9B22FEF590}" type="presParOf" srcId="{A3F507D3-7536-466B-968D-C53669E17AF5}" destId="{0F35AB79-EA6D-4592-9D62-1953D7E4EBF6}" srcOrd="0" destOrd="0" presId="urn:microsoft.com/office/officeart/2005/8/layout/hierarchy1"/>
    <dgm:cxn modelId="{0ECEDCC7-09AA-43B1-B033-CEE66F92E6BB}" type="presParOf" srcId="{A3F507D3-7536-466B-968D-C53669E17AF5}" destId="{EDDC9F55-85ED-4097-B4A4-537849D7EE34}" srcOrd="1" destOrd="0" presId="urn:microsoft.com/office/officeart/2005/8/layout/hierarchy1"/>
    <dgm:cxn modelId="{90D17631-15D4-4060-97CE-7A818908A9B6}" type="presParOf" srcId="{4904DD4A-9E89-43C8-9928-0E63442A90FB}" destId="{82E09616-D5A1-4582-93B3-267FF6921201}" srcOrd="1" destOrd="0" presId="urn:microsoft.com/office/officeart/2005/8/layout/hierarchy1"/>
    <dgm:cxn modelId="{7789795C-5B61-4F7F-B68C-C9962BCD882C}" type="presParOf" srcId="{82E09616-D5A1-4582-93B3-267FF6921201}" destId="{B949A9CA-3893-42B3-826B-AD6B366C1266}" srcOrd="0" destOrd="0" presId="urn:microsoft.com/office/officeart/2005/8/layout/hierarchy1"/>
    <dgm:cxn modelId="{2822A8B9-70FD-4EE6-9C9C-A1E2464E8AF6}" type="presParOf" srcId="{82E09616-D5A1-4582-93B3-267FF6921201}" destId="{011C2454-26A1-4117-A1E2-76C701696CE7}" srcOrd="1" destOrd="0" presId="urn:microsoft.com/office/officeart/2005/8/layout/hierarchy1"/>
    <dgm:cxn modelId="{69542C87-4E50-432A-A368-2C2A23F01586}" type="presParOf" srcId="{011C2454-26A1-4117-A1E2-76C701696CE7}" destId="{C76D7D61-B6FB-4325-AF5E-7AF8EA9F0F09}" srcOrd="0" destOrd="0" presId="urn:microsoft.com/office/officeart/2005/8/layout/hierarchy1"/>
    <dgm:cxn modelId="{030C3EBB-B53F-4325-B798-11DDF0173AEB}" type="presParOf" srcId="{C76D7D61-B6FB-4325-AF5E-7AF8EA9F0F09}" destId="{63DF7979-0E6F-4D3B-B19F-6A741137A926}" srcOrd="0" destOrd="0" presId="urn:microsoft.com/office/officeart/2005/8/layout/hierarchy1"/>
    <dgm:cxn modelId="{B576F05D-EA85-499F-9946-EB17AA0182C7}" type="presParOf" srcId="{C76D7D61-B6FB-4325-AF5E-7AF8EA9F0F09}" destId="{C53BAADD-34CF-4BE3-AEC6-70BB1AA3B8E6}" srcOrd="1" destOrd="0" presId="urn:microsoft.com/office/officeart/2005/8/layout/hierarchy1"/>
    <dgm:cxn modelId="{EB68D40A-EFC6-4172-80E2-61503A23EC6B}" type="presParOf" srcId="{011C2454-26A1-4117-A1E2-76C701696CE7}" destId="{21CFAE6F-21A6-413F-AFD6-21910A33B198}" srcOrd="1" destOrd="0" presId="urn:microsoft.com/office/officeart/2005/8/layout/hierarchy1"/>
    <dgm:cxn modelId="{8F11EC3A-FCE3-46A4-943B-6BFCDCC39735}" type="presParOf" srcId="{82E09616-D5A1-4582-93B3-267FF6921201}" destId="{E2CD8B5B-3388-4716-931F-F25CBF760E96}" srcOrd="2" destOrd="0" presId="urn:microsoft.com/office/officeart/2005/8/layout/hierarchy1"/>
    <dgm:cxn modelId="{A6477CB7-9263-46E0-92CB-20E849D99FD3}" type="presParOf" srcId="{82E09616-D5A1-4582-93B3-267FF6921201}" destId="{055E3AD8-1927-4095-B48A-E254C19CD852}" srcOrd="3" destOrd="0" presId="urn:microsoft.com/office/officeart/2005/8/layout/hierarchy1"/>
    <dgm:cxn modelId="{02D2447B-B196-4501-A5B2-5380ADFBC54D}" type="presParOf" srcId="{055E3AD8-1927-4095-B48A-E254C19CD852}" destId="{F97B6F45-8478-4268-A550-999FF1C1D110}" srcOrd="0" destOrd="0" presId="urn:microsoft.com/office/officeart/2005/8/layout/hierarchy1"/>
    <dgm:cxn modelId="{52E2C9C9-7CB2-4BA6-A72A-33F81F9224C5}" type="presParOf" srcId="{F97B6F45-8478-4268-A550-999FF1C1D110}" destId="{D7424321-91FC-4FB9-B120-300F0489771D}" srcOrd="0" destOrd="0" presId="urn:microsoft.com/office/officeart/2005/8/layout/hierarchy1"/>
    <dgm:cxn modelId="{60ED9145-2F66-4526-9EF8-25AD6A0C7F05}" type="presParOf" srcId="{F97B6F45-8478-4268-A550-999FF1C1D110}" destId="{7C90019C-9A0C-43E3-BABC-29E467FC145F}" srcOrd="1" destOrd="0" presId="urn:microsoft.com/office/officeart/2005/8/layout/hierarchy1"/>
    <dgm:cxn modelId="{A5669BB8-CBD1-4CA8-A843-22B6E7E08A79}" type="presParOf" srcId="{055E3AD8-1927-4095-B48A-E254C19CD852}" destId="{4DBFA96E-B4FF-43F5-A509-B4C0585FCC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EF763-D242-4B14-A0E7-13F3E7F2B3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97B9AB-B895-4836-9B2C-B96897D85216}">
      <dgm:prSet phldrT="[Текст]" custT="1"/>
      <dgm:spPr/>
      <dgm:t>
        <a:bodyPr/>
        <a:lstStyle/>
        <a:p>
          <a:r>
            <a:rPr lang="ru-RU" sz="3600" b="1" dirty="0" smtClean="0"/>
            <a:t>ТКАНИ</a:t>
          </a:r>
          <a:endParaRPr lang="ru-RU" sz="3600" b="1" dirty="0"/>
        </a:p>
      </dgm:t>
    </dgm:pt>
    <dgm:pt modelId="{96C9890D-DC29-40D6-8A05-D60D7A0C9386}" type="parTrans" cxnId="{DB83DDE8-1B45-4DB6-B4DD-D9C4079C3478}">
      <dgm:prSet/>
      <dgm:spPr/>
      <dgm:t>
        <a:bodyPr/>
        <a:lstStyle/>
        <a:p>
          <a:endParaRPr lang="ru-RU"/>
        </a:p>
      </dgm:t>
    </dgm:pt>
    <dgm:pt modelId="{1BF631E0-DEAD-4007-8987-B2B0E3A58DF8}" type="sibTrans" cxnId="{DB83DDE8-1B45-4DB6-B4DD-D9C4079C3478}">
      <dgm:prSet/>
      <dgm:spPr/>
      <dgm:t>
        <a:bodyPr/>
        <a:lstStyle/>
        <a:p>
          <a:endParaRPr lang="ru-RU"/>
        </a:p>
      </dgm:t>
    </dgm:pt>
    <dgm:pt modelId="{2B7B58CB-24F2-4D38-A4AF-D3EB03417B64}">
      <dgm:prSet phldrT="[Текст]"/>
      <dgm:spPr/>
      <dgm:t>
        <a:bodyPr/>
        <a:lstStyle/>
        <a:p>
          <a:r>
            <a:rPr lang="ru-RU" b="1" dirty="0" smtClean="0"/>
            <a:t>растительные</a:t>
          </a:r>
          <a:endParaRPr lang="ru-RU" b="1" dirty="0"/>
        </a:p>
      </dgm:t>
    </dgm:pt>
    <dgm:pt modelId="{D4695EA5-4E37-4974-9894-B603957DCE70}" type="parTrans" cxnId="{640EEC7D-AFBF-4B04-A251-DB798414D270}">
      <dgm:prSet/>
      <dgm:spPr/>
      <dgm:t>
        <a:bodyPr/>
        <a:lstStyle/>
        <a:p>
          <a:endParaRPr lang="ru-RU"/>
        </a:p>
      </dgm:t>
    </dgm:pt>
    <dgm:pt modelId="{6A16B71F-0544-4163-987B-89FB9E8FFA43}" type="sibTrans" cxnId="{640EEC7D-AFBF-4B04-A251-DB798414D270}">
      <dgm:prSet/>
      <dgm:spPr/>
      <dgm:t>
        <a:bodyPr/>
        <a:lstStyle/>
        <a:p>
          <a:endParaRPr lang="ru-RU"/>
        </a:p>
      </dgm:t>
    </dgm:pt>
    <dgm:pt modelId="{F199A0AC-0AB3-4B54-A6DD-6C41B71601D9}">
      <dgm:prSet phldrT="[Текст]"/>
      <dgm:spPr/>
      <dgm:t>
        <a:bodyPr/>
        <a:lstStyle/>
        <a:p>
          <a:r>
            <a:rPr lang="ru-RU" b="1" dirty="0" smtClean="0"/>
            <a:t>животные</a:t>
          </a:r>
          <a:endParaRPr lang="ru-RU" b="1" dirty="0"/>
        </a:p>
      </dgm:t>
    </dgm:pt>
    <dgm:pt modelId="{0D3EDBC8-5D34-4460-9B0F-4E298EA9EB63}" type="parTrans" cxnId="{F80EC236-A6AA-467B-9739-92F92D6D9D0B}">
      <dgm:prSet/>
      <dgm:spPr/>
      <dgm:t>
        <a:bodyPr/>
        <a:lstStyle/>
        <a:p>
          <a:endParaRPr lang="ru-RU"/>
        </a:p>
      </dgm:t>
    </dgm:pt>
    <dgm:pt modelId="{D20A5A32-E079-46FA-AD3D-89DFD23CA1C8}" type="sibTrans" cxnId="{F80EC236-A6AA-467B-9739-92F92D6D9D0B}">
      <dgm:prSet/>
      <dgm:spPr/>
      <dgm:t>
        <a:bodyPr/>
        <a:lstStyle/>
        <a:p>
          <a:endParaRPr lang="ru-RU"/>
        </a:p>
      </dgm:t>
    </dgm:pt>
    <dgm:pt modelId="{67039AF6-DD30-4534-A59B-687B84572B45}" type="pres">
      <dgm:prSet presAssocID="{9B0EF763-D242-4B14-A0E7-13F3E7F2B3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04DD4A-9E89-43C8-9928-0E63442A90FB}" type="pres">
      <dgm:prSet presAssocID="{FA97B9AB-B895-4836-9B2C-B96897D85216}" presName="hierRoot1" presStyleCnt="0"/>
      <dgm:spPr/>
    </dgm:pt>
    <dgm:pt modelId="{A3F507D3-7536-466B-968D-C53669E17AF5}" type="pres">
      <dgm:prSet presAssocID="{FA97B9AB-B895-4836-9B2C-B96897D85216}" presName="composite" presStyleCnt="0"/>
      <dgm:spPr/>
    </dgm:pt>
    <dgm:pt modelId="{0F35AB79-EA6D-4592-9D62-1953D7E4EBF6}" type="pres">
      <dgm:prSet presAssocID="{FA97B9AB-B895-4836-9B2C-B96897D85216}" presName="background" presStyleLbl="node0" presStyleIdx="0" presStyleCnt="1"/>
      <dgm:spPr/>
    </dgm:pt>
    <dgm:pt modelId="{EDDC9F55-85ED-4097-B4A4-537849D7EE34}" type="pres">
      <dgm:prSet presAssocID="{FA97B9AB-B895-4836-9B2C-B96897D85216}" presName="text" presStyleLbl="fgAcc0" presStyleIdx="0" presStyleCnt="1" custScaleX="238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09616-D5A1-4582-93B3-267FF6921201}" type="pres">
      <dgm:prSet presAssocID="{FA97B9AB-B895-4836-9B2C-B96897D85216}" presName="hierChild2" presStyleCnt="0"/>
      <dgm:spPr/>
    </dgm:pt>
    <dgm:pt modelId="{B949A9CA-3893-42B3-826B-AD6B366C1266}" type="pres">
      <dgm:prSet presAssocID="{D4695EA5-4E37-4974-9894-B603957DCE7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11C2454-26A1-4117-A1E2-76C701696CE7}" type="pres">
      <dgm:prSet presAssocID="{2B7B58CB-24F2-4D38-A4AF-D3EB03417B64}" presName="hierRoot2" presStyleCnt="0"/>
      <dgm:spPr/>
    </dgm:pt>
    <dgm:pt modelId="{C76D7D61-B6FB-4325-AF5E-7AF8EA9F0F09}" type="pres">
      <dgm:prSet presAssocID="{2B7B58CB-24F2-4D38-A4AF-D3EB03417B64}" presName="composite2" presStyleCnt="0"/>
      <dgm:spPr/>
    </dgm:pt>
    <dgm:pt modelId="{63DF7979-0E6F-4D3B-B19F-6A741137A926}" type="pres">
      <dgm:prSet presAssocID="{2B7B58CB-24F2-4D38-A4AF-D3EB03417B64}" presName="background2" presStyleLbl="node2" presStyleIdx="0" presStyleCnt="2"/>
      <dgm:spPr/>
    </dgm:pt>
    <dgm:pt modelId="{C53BAADD-34CF-4BE3-AEC6-70BB1AA3B8E6}" type="pres">
      <dgm:prSet presAssocID="{2B7B58CB-24F2-4D38-A4AF-D3EB03417B64}" presName="text2" presStyleLbl="fgAcc2" presStyleIdx="0" presStyleCnt="2" custScaleX="234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FAE6F-21A6-413F-AFD6-21910A33B198}" type="pres">
      <dgm:prSet presAssocID="{2B7B58CB-24F2-4D38-A4AF-D3EB03417B64}" presName="hierChild3" presStyleCnt="0"/>
      <dgm:spPr/>
    </dgm:pt>
    <dgm:pt modelId="{E2CD8B5B-3388-4716-931F-F25CBF760E96}" type="pres">
      <dgm:prSet presAssocID="{0D3EDBC8-5D34-4460-9B0F-4E298EA9EB6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5E3AD8-1927-4095-B48A-E254C19CD852}" type="pres">
      <dgm:prSet presAssocID="{F199A0AC-0AB3-4B54-A6DD-6C41B71601D9}" presName="hierRoot2" presStyleCnt="0"/>
      <dgm:spPr/>
    </dgm:pt>
    <dgm:pt modelId="{F97B6F45-8478-4268-A550-999FF1C1D110}" type="pres">
      <dgm:prSet presAssocID="{F199A0AC-0AB3-4B54-A6DD-6C41B71601D9}" presName="composite2" presStyleCnt="0"/>
      <dgm:spPr/>
    </dgm:pt>
    <dgm:pt modelId="{D7424321-91FC-4FB9-B120-300F0489771D}" type="pres">
      <dgm:prSet presAssocID="{F199A0AC-0AB3-4B54-A6DD-6C41B71601D9}" presName="background2" presStyleLbl="node2" presStyleIdx="1" presStyleCnt="2"/>
      <dgm:spPr/>
    </dgm:pt>
    <dgm:pt modelId="{7C90019C-9A0C-43E3-BABC-29E467FC145F}" type="pres">
      <dgm:prSet presAssocID="{F199A0AC-0AB3-4B54-A6DD-6C41B71601D9}" presName="text2" presStyleLbl="fgAcc2" presStyleIdx="1" presStyleCnt="2" custScaleX="233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FA96E-B4FF-43F5-A509-B4C0585FCCF4}" type="pres">
      <dgm:prSet presAssocID="{F199A0AC-0AB3-4B54-A6DD-6C41B71601D9}" presName="hierChild3" presStyleCnt="0"/>
      <dgm:spPr/>
    </dgm:pt>
  </dgm:ptLst>
  <dgm:cxnLst>
    <dgm:cxn modelId="{C4BDC482-2154-4C6A-8904-18E5CCE375AD}" type="presOf" srcId="{D4695EA5-4E37-4974-9894-B603957DCE70}" destId="{B949A9CA-3893-42B3-826B-AD6B366C1266}" srcOrd="0" destOrd="0" presId="urn:microsoft.com/office/officeart/2005/8/layout/hierarchy1"/>
    <dgm:cxn modelId="{4E950425-4348-407B-B734-A92D9F4E6283}" type="presOf" srcId="{F199A0AC-0AB3-4B54-A6DD-6C41B71601D9}" destId="{7C90019C-9A0C-43E3-BABC-29E467FC145F}" srcOrd="0" destOrd="0" presId="urn:microsoft.com/office/officeart/2005/8/layout/hierarchy1"/>
    <dgm:cxn modelId="{23CAF941-A34A-4FF4-98D8-53F2EBFC8E66}" type="presOf" srcId="{FA97B9AB-B895-4836-9B2C-B96897D85216}" destId="{EDDC9F55-85ED-4097-B4A4-537849D7EE34}" srcOrd="0" destOrd="0" presId="urn:microsoft.com/office/officeart/2005/8/layout/hierarchy1"/>
    <dgm:cxn modelId="{F80EC236-A6AA-467B-9739-92F92D6D9D0B}" srcId="{FA97B9AB-B895-4836-9B2C-B96897D85216}" destId="{F199A0AC-0AB3-4B54-A6DD-6C41B71601D9}" srcOrd="1" destOrd="0" parTransId="{0D3EDBC8-5D34-4460-9B0F-4E298EA9EB63}" sibTransId="{D20A5A32-E079-46FA-AD3D-89DFD23CA1C8}"/>
    <dgm:cxn modelId="{271D888E-CE28-4B6F-B97C-DD62BC59E385}" type="presOf" srcId="{0D3EDBC8-5D34-4460-9B0F-4E298EA9EB63}" destId="{E2CD8B5B-3388-4716-931F-F25CBF760E96}" srcOrd="0" destOrd="0" presId="urn:microsoft.com/office/officeart/2005/8/layout/hierarchy1"/>
    <dgm:cxn modelId="{42FB36AA-D390-4EBE-B1BD-080E7DA452E5}" type="presOf" srcId="{9B0EF763-D242-4B14-A0E7-13F3E7F2B32F}" destId="{67039AF6-DD30-4534-A59B-687B84572B45}" srcOrd="0" destOrd="0" presId="urn:microsoft.com/office/officeart/2005/8/layout/hierarchy1"/>
    <dgm:cxn modelId="{DB83DDE8-1B45-4DB6-B4DD-D9C4079C3478}" srcId="{9B0EF763-D242-4B14-A0E7-13F3E7F2B32F}" destId="{FA97B9AB-B895-4836-9B2C-B96897D85216}" srcOrd="0" destOrd="0" parTransId="{96C9890D-DC29-40D6-8A05-D60D7A0C9386}" sibTransId="{1BF631E0-DEAD-4007-8987-B2B0E3A58DF8}"/>
    <dgm:cxn modelId="{640EEC7D-AFBF-4B04-A251-DB798414D270}" srcId="{FA97B9AB-B895-4836-9B2C-B96897D85216}" destId="{2B7B58CB-24F2-4D38-A4AF-D3EB03417B64}" srcOrd="0" destOrd="0" parTransId="{D4695EA5-4E37-4974-9894-B603957DCE70}" sibTransId="{6A16B71F-0544-4163-987B-89FB9E8FFA43}"/>
    <dgm:cxn modelId="{AA47DAD6-D774-4D0A-AB3E-01D0A680FD98}" type="presOf" srcId="{2B7B58CB-24F2-4D38-A4AF-D3EB03417B64}" destId="{C53BAADD-34CF-4BE3-AEC6-70BB1AA3B8E6}" srcOrd="0" destOrd="0" presId="urn:microsoft.com/office/officeart/2005/8/layout/hierarchy1"/>
    <dgm:cxn modelId="{0FF57B1A-9512-4C84-A2A4-7909239E091C}" type="presParOf" srcId="{67039AF6-DD30-4534-A59B-687B84572B45}" destId="{4904DD4A-9E89-43C8-9928-0E63442A90FB}" srcOrd="0" destOrd="0" presId="urn:microsoft.com/office/officeart/2005/8/layout/hierarchy1"/>
    <dgm:cxn modelId="{1D2E306D-C533-438B-9948-2A58FBD92284}" type="presParOf" srcId="{4904DD4A-9E89-43C8-9928-0E63442A90FB}" destId="{A3F507D3-7536-466B-968D-C53669E17AF5}" srcOrd="0" destOrd="0" presId="urn:microsoft.com/office/officeart/2005/8/layout/hierarchy1"/>
    <dgm:cxn modelId="{43C510B8-BAA9-4BAA-A866-24A6375C2C16}" type="presParOf" srcId="{A3F507D3-7536-466B-968D-C53669E17AF5}" destId="{0F35AB79-EA6D-4592-9D62-1953D7E4EBF6}" srcOrd="0" destOrd="0" presId="urn:microsoft.com/office/officeart/2005/8/layout/hierarchy1"/>
    <dgm:cxn modelId="{711384B4-F9B2-4850-9C19-AD8C832AF124}" type="presParOf" srcId="{A3F507D3-7536-466B-968D-C53669E17AF5}" destId="{EDDC9F55-85ED-4097-B4A4-537849D7EE34}" srcOrd="1" destOrd="0" presId="urn:microsoft.com/office/officeart/2005/8/layout/hierarchy1"/>
    <dgm:cxn modelId="{0868613B-1E58-4813-8249-5D77C4C6259C}" type="presParOf" srcId="{4904DD4A-9E89-43C8-9928-0E63442A90FB}" destId="{82E09616-D5A1-4582-93B3-267FF6921201}" srcOrd="1" destOrd="0" presId="urn:microsoft.com/office/officeart/2005/8/layout/hierarchy1"/>
    <dgm:cxn modelId="{167C62BF-FD2C-4EDB-93B6-77474996992B}" type="presParOf" srcId="{82E09616-D5A1-4582-93B3-267FF6921201}" destId="{B949A9CA-3893-42B3-826B-AD6B366C1266}" srcOrd="0" destOrd="0" presId="urn:microsoft.com/office/officeart/2005/8/layout/hierarchy1"/>
    <dgm:cxn modelId="{8A2A7F2A-A494-4669-A563-EAE460C0ACF5}" type="presParOf" srcId="{82E09616-D5A1-4582-93B3-267FF6921201}" destId="{011C2454-26A1-4117-A1E2-76C701696CE7}" srcOrd="1" destOrd="0" presId="urn:microsoft.com/office/officeart/2005/8/layout/hierarchy1"/>
    <dgm:cxn modelId="{1EDA3812-C162-421C-8703-6DCD18C10EAB}" type="presParOf" srcId="{011C2454-26A1-4117-A1E2-76C701696CE7}" destId="{C76D7D61-B6FB-4325-AF5E-7AF8EA9F0F09}" srcOrd="0" destOrd="0" presId="urn:microsoft.com/office/officeart/2005/8/layout/hierarchy1"/>
    <dgm:cxn modelId="{18386B34-9B31-4CC2-8C03-47072C4D6F3A}" type="presParOf" srcId="{C76D7D61-B6FB-4325-AF5E-7AF8EA9F0F09}" destId="{63DF7979-0E6F-4D3B-B19F-6A741137A926}" srcOrd="0" destOrd="0" presId="urn:microsoft.com/office/officeart/2005/8/layout/hierarchy1"/>
    <dgm:cxn modelId="{FB7A0A7A-2844-4832-B359-2293CB73A798}" type="presParOf" srcId="{C76D7D61-B6FB-4325-AF5E-7AF8EA9F0F09}" destId="{C53BAADD-34CF-4BE3-AEC6-70BB1AA3B8E6}" srcOrd="1" destOrd="0" presId="urn:microsoft.com/office/officeart/2005/8/layout/hierarchy1"/>
    <dgm:cxn modelId="{3BEE4D57-40B7-4A72-A308-595E5937748E}" type="presParOf" srcId="{011C2454-26A1-4117-A1E2-76C701696CE7}" destId="{21CFAE6F-21A6-413F-AFD6-21910A33B198}" srcOrd="1" destOrd="0" presId="urn:microsoft.com/office/officeart/2005/8/layout/hierarchy1"/>
    <dgm:cxn modelId="{CA70F8FD-5087-4040-8270-FE8CE8B34D56}" type="presParOf" srcId="{82E09616-D5A1-4582-93B3-267FF6921201}" destId="{E2CD8B5B-3388-4716-931F-F25CBF760E96}" srcOrd="2" destOrd="0" presId="urn:microsoft.com/office/officeart/2005/8/layout/hierarchy1"/>
    <dgm:cxn modelId="{49E67A87-3770-4322-8CCE-814E317B0E09}" type="presParOf" srcId="{82E09616-D5A1-4582-93B3-267FF6921201}" destId="{055E3AD8-1927-4095-B48A-E254C19CD852}" srcOrd="3" destOrd="0" presId="urn:microsoft.com/office/officeart/2005/8/layout/hierarchy1"/>
    <dgm:cxn modelId="{56A7BE16-940A-4C63-AB8A-766653CB6283}" type="presParOf" srcId="{055E3AD8-1927-4095-B48A-E254C19CD852}" destId="{F97B6F45-8478-4268-A550-999FF1C1D110}" srcOrd="0" destOrd="0" presId="urn:microsoft.com/office/officeart/2005/8/layout/hierarchy1"/>
    <dgm:cxn modelId="{AB271489-9E41-4495-990F-7EA0C5A0FE86}" type="presParOf" srcId="{F97B6F45-8478-4268-A550-999FF1C1D110}" destId="{D7424321-91FC-4FB9-B120-300F0489771D}" srcOrd="0" destOrd="0" presId="urn:microsoft.com/office/officeart/2005/8/layout/hierarchy1"/>
    <dgm:cxn modelId="{F2EB29A6-59B4-4CFD-B674-65092F8B6BCF}" type="presParOf" srcId="{F97B6F45-8478-4268-A550-999FF1C1D110}" destId="{7C90019C-9A0C-43E3-BABC-29E467FC145F}" srcOrd="1" destOrd="0" presId="urn:microsoft.com/office/officeart/2005/8/layout/hierarchy1"/>
    <dgm:cxn modelId="{04127220-1EF7-43FE-BD62-1482238C8CEA}" type="presParOf" srcId="{055E3AD8-1927-4095-B48A-E254C19CD852}" destId="{4DBFA96E-B4FF-43F5-A509-B4C0585FCC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6B4B1-E007-47BA-85A3-AD78C4C7252B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F2B154-D49C-4171-8D02-ACB857FA00FE}">
      <dgm:prSet phldrT="[Текст]"/>
      <dgm:spPr/>
      <dgm:t>
        <a:bodyPr/>
        <a:lstStyle/>
        <a:p>
          <a:r>
            <a:rPr lang="ru-RU" b="1" dirty="0" smtClean="0"/>
            <a:t>ТКАНИ ЖИВОТНЫХ</a:t>
          </a:r>
          <a:endParaRPr lang="ru-RU" b="1" dirty="0"/>
        </a:p>
      </dgm:t>
    </dgm:pt>
    <dgm:pt modelId="{0C03B25E-BB62-4663-A0BC-098BAA43C67E}" type="parTrans" cxnId="{22E74B61-2C34-4B2D-9E05-CCF805BBFBB8}">
      <dgm:prSet/>
      <dgm:spPr/>
      <dgm:t>
        <a:bodyPr/>
        <a:lstStyle/>
        <a:p>
          <a:endParaRPr lang="ru-RU"/>
        </a:p>
      </dgm:t>
    </dgm:pt>
    <dgm:pt modelId="{3BC7F23F-F91B-4FC9-B0E9-0271044182E3}" type="sibTrans" cxnId="{22E74B61-2C34-4B2D-9E05-CCF805BBFBB8}">
      <dgm:prSet/>
      <dgm:spPr/>
      <dgm:t>
        <a:bodyPr/>
        <a:lstStyle/>
        <a:p>
          <a:endParaRPr lang="ru-RU"/>
        </a:p>
      </dgm:t>
    </dgm:pt>
    <dgm:pt modelId="{A00DC006-1A87-4DA2-8193-4BC432614E31}">
      <dgm:prSet phldrT="[Текст]" custT="1"/>
      <dgm:spPr/>
      <dgm:t>
        <a:bodyPr/>
        <a:lstStyle/>
        <a:p>
          <a:r>
            <a:rPr lang="ru-RU" sz="2800" b="1" dirty="0" smtClean="0"/>
            <a:t>эпителиальная</a:t>
          </a:r>
          <a:endParaRPr lang="ru-RU" sz="2800" b="1" dirty="0"/>
        </a:p>
      </dgm:t>
    </dgm:pt>
    <dgm:pt modelId="{28F897AC-9A7B-470A-92C8-D610FAD7B3AD}" type="parTrans" cxnId="{36729B47-C30C-4EA0-8B43-52E7CC06A624}">
      <dgm:prSet/>
      <dgm:spPr/>
      <dgm:t>
        <a:bodyPr/>
        <a:lstStyle/>
        <a:p>
          <a:endParaRPr lang="ru-RU"/>
        </a:p>
      </dgm:t>
    </dgm:pt>
    <dgm:pt modelId="{7D638F48-6BC9-478D-A6A6-D9D5C6269AD4}" type="sibTrans" cxnId="{36729B47-C30C-4EA0-8B43-52E7CC06A624}">
      <dgm:prSet/>
      <dgm:spPr/>
      <dgm:t>
        <a:bodyPr/>
        <a:lstStyle/>
        <a:p>
          <a:endParaRPr lang="ru-RU"/>
        </a:p>
      </dgm:t>
    </dgm:pt>
    <dgm:pt modelId="{742DF75F-562D-4DAD-96A5-7F93506D70B2}">
      <dgm:prSet phldrT="[Текст]" custT="1"/>
      <dgm:spPr/>
      <dgm:t>
        <a:bodyPr/>
        <a:lstStyle/>
        <a:p>
          <a:r>
            <a:rPr lang="ru-RU" sz="2800" b="1" dirty="0" smtClean="0"/>
            <a:t>соединительная</a:t>
          </a:r>
          <a:endParaRPr lang="ru-RU" sz="2800" b="1" dirty="0"/>
        </a:p>
      </dgm:t>
    </dgm:pt>
    <dgm:pt modelId="{CFC219C0-BA0C-44EB-A3DA-5587D3BE94D3}" type="parTrans" cxnId="{1428B892-ED71-49FE-A80B-3637F1C92FB0}">
      <dgm:prSet/>
      <dgm:spPr/>
      <dgm:t>
        <a:bodyPr/>
        <a:lstStyle/>
        <a:p>
          <a:endParaRPr lang="ru-RU"/>
        </a:p>
      </dgm:t>
    </dgm:pt>
    <dgm:pt modelId="{A58D3766-9EFB-4EFF-9FB0-A9A87CAF77B0}" type="sibTrans" cxnId="{1428B892-ED71-49FE-A80B-3637F1C92FB0}">
      <dgm:prSet/>
      <dgm:spPr/>
      <dgm:t>
        <a:bodyPr/>
        <a:lstStyle/>
        <a:p>
          <a:endParaRPr lang="ru-RU"/>
        </a:p>
      </dgm:t>
    </dgm:pt>
    <dgm:pt modelId="{D89F7ACF-20E8-4FDE-96F1-4F4A26E8ADCE}">
      <dgm:prSet phldrT="[Текст]"/>
      <dgm:spPr/>
      <dgm:t>
        <a:bodyPr/>
        <a:lstStyle/>
        <a:p>
          <a:r>
            <a:rPr lang="ru-RU" b="1" dirty="0" smtClean="0"/>
            <a:t>ТКАНИ РАСТЕНИЙ</a:t>
          </a:r>
          <a:endParaRPr lang="ru-RU" b="1" dirty="0"/>
        </a:p>
      </dgm:t>
    </dgm:pt>
    <dgm:pt modelId="{9CA3B72A-55E3-4749-A626-214858A84B1A}" type="parTrans" cxnId="{26210079-CC63-406A-B3EC-1EAEC989D382}">
      <dgm:prSet/>
      <dgm:spPr/>
      <dgm:t>
        <a:bodyPr/>
        <a:lstStyle/>
        <a:p>
          <a:endParaRPr lang="ru-RU"/>
        </a:p>
      </dgm:t>
    </dgm:pt>
    <dgm:pt modelId="{4C36D4D9-C6AF-4C13-84EB-55FC50E78D35}" type="sibTrans" cxnId="{26210079-CC63-406A-B3EC-1EAEC989D382}">
      <dgm:prSet/>
      <dgm:spPr/>
      <dgm:t>
        <a:bodyPr/>
        <a:lstStyle/>
        <a:p>
          <a:endParaRPr lang="ru-RU"/>
        </a:p>
      </dgm:t>
    </dgm:pt>
    <dgm:pt modelId="{A490C2AE-8E9B-435F-A1AB-D66823B5A299}">
      <dgm:prSet phldrT="[Текст]" custT="1"/>
      <dgm:spPr/>
      <dgm:t>
        <a:bodyPr/>
        <a:lstStyle/>
        <a:p>
          <a:r>
            <a:rPr lang="ru-RU" sz="2800" b="1" dirty="0" smtClean="0"/>
            <a:t>образовательная</a:t>
          </a:r>
          <a:endParaRPr lang="ru-RU" sz="1300" b="1" dirty="0"/>
        </a:p>
      </dgm:t>
    </dgm:pt>
    <dgm:pt modelId="{937FF3ED-D048-48B1-A6D9-01EAF711192C}" type="parTrans" cxnId="{5EA7B8F4-4417-4B21-B257-CAF019E0A442}">
      <dgm:prSet/>
      <dgm:spPr/>
      <dgm:t>
        <a:bodyPr/>
        <a:lstStyle/>
        <a:p>
          <a:endParaRPr lang="ru-RU"/>
        </a:p>
      </dgm:t>
    </dgm:pt>
    <dgm:pt modelId="{DC0647E6-E807-4B8E-83EC-AC856DF3C27C}" type="sibTrans" cxnId="{5EA7B8F4-4417-4B21-B257-CAF019E0A442}">
      <dgm:prSet/>
      <dgm:spPr/>
      <dgm:t>
        <a:bodyPr/>
        <a:lstStyle/>
        <a:p>
          <a:endParaRPr lang="ru-RU"/>
        </a:p>
      </dgm:t>
    </dgm:pt>
    <dgm:pt modelId="{BA59702A-F9B0-4B7A-9F5A-4E94F346F079}">
      <dgm:prSet phldrT="[Текст]" custT="1"/>
      <dgm:spPr/>
      <dgm:t>
        <a:bodyPr/>
        <a:lstStyle/>
        <a:p>
          <a:r>
            <a:rPr lang="ru-RU" sz="2800" b="1" dirty="0" smtClean="0"/>
            <a:t>основная</a:t>
          </a:r>
          <a:endParaRPr lang="ru-RU" sz="1600" b="1" dirty="0"/>
        </a:p>
      </dgm:t>
    </dgm:pt>
    <dgm:pt modelId="{98B63B6F-B9F9-4DAB-959A-E22FEA1CAEFA}" type="parTrans" cxnId="{FDBE834E-5FFA-4ED9-86E5-3729028E62C6}">
      <dgm:prSet/>
      <dgm:spPr/>
      <dgm:t>
        <a:bodyPr/>
        <a:lstStyle/>
        <a:p>
          <a:endParaRPr lang="ru-RU"/>
        </a:p>
      </dgm:t>
    </dgm:pt>
    <dgm:pt modelId="{1A81B477-C776-484D-9B8B-040CA245BF00}" type="sibTrans" cxnId="{FDBE834E-5FFA-4ED9-86E5-3729028E62C6}">
      <dgm:prSet/>
      <dgm:spPr/>
      <dgm:t>
        <a:bodyPr/>
        <a:lstStyle/>
        <a:p>
          <a:endParaRPr lang="ru-RU"/>
        </a:p>
      </dgm:t>
    </dgm:pt>
    <dgm:pt modelId="{D6C1AF34-6077-45C9-97A7-4501A3D6FD71}">
      <dgm:prSet phldrT="[Текст]" custT="1"/>
      <dgm:spPr/>
      <dgm:t>
        <a:bodyPr/>
        <a:lstStyle/>
        <a:p>
          <a:r>
            <a:rPr lang="ru-RU" sz="2800" b="1" dirty="0" smtClean="0"/>
            <a:t>мышечная</a:t>
          </a:r>
          <a:endParaRPr lang="ru-RU" sz="2800" b="1" dirty="0"/>
        </a:p>
      </dgm:t>
    </dgm:pt>
    <dgm:pt modelId="{A7CAF108-D63A-410C-BD7B-EBFCFAB77BC0}" type="parTrans" cxnId="{9DCF3952-C073-4007-9600-4B6D5CFAEC32}">
      <dgm:prSet/>
      <dgm:spPr/>
      <dgm:t>
        <a:bodyPr/>
        <a:lstStyle/>
        <a:p>
          <a:endParaRPr lang="ru-RU"/>
        </a:p>
      </dgm:t>
    </dgm:pt>
    <dgm:pt modelId="{457CE0D6-22F3-4C35-B797-05241FC4768B}" type="sibTrans" cxnId="{9DCF3952-C073-4007-9600-4B6D5CFAEC32}">
      <dgm:prSet/>
      <dgm:spPr/>
      <dgm:t>
        <a:bodyPr/>
        <a:lstStyle/>
        <a:p>
          <a:endParaRPr lang="ru-RU"/>
        </a:p>
      </dgm:t>
    </dgm:pt>
    <dgm:pt modelId="{1EA8EA4F-AE61-41B3-BEF2-242103236E7B}">
      <dgm:prSet phldrT="[Текст]" custT="1"/>
      <dgm:spPr/>
      <dgm:t>
        <a:bodyPr/>
        <a:lstStyle/>
        <a:p>
          <a:r>
            <a:rPr lang="ru-RU" sz="2800" b="1" dirty="0" smtClean="0"/>
            <a:t>нервная</a:t>
          </a:r>
          <a:endParaRPr lang="ru-RU" sz="2800" b="1" dirty="0"/>
        </a:p>
      </dgm:t>
    </dgm:pt>
    <dgm:pt modelId="{86840524-38E3-4B3F-9997-17D2CDBE2A56}" type="parTrans" cxnId="{24A0EF36-A4C2-48B7-A1C0-EC7F998CC59C}">
      <dgm:prSet/>
      <dgm:spPr/>
      <dgm:t>
        <a:bodyPr/>
        <a:lstStyle/>
        <a:p>
          <a:endParaRPr lang="ru-RU"/>
        </a:p>
      </dgm:t>
    </dgm:pt>
    <dgm:pt modelId="{A1134EE2-51CF-4CB1-BC26-2E1EBFB99BF0}" type="sibTrans" cxnId="{24A0EF36-A4C2-48B7-A1C0-EC7F998CC59C}">
      <dgm:prSet/>
      <dgm:spPr/>
      <dgm:t>
        <a:bodyPr/>
        <a:lstStyle/>
        <a:p>
          <a:endParaRPr lang="ru-RU"/>
        </a:p>
      </dgm:t>
    </dgm:pt>
    <dgm:pt modelId="{3D05E40B-3F76-4908-8FC6-FF754C5FE9E2}">
      <dgm:prSet phldrT="[Текст]" custT="1"/>
      <dgm:spPr/>
      <dgm:t>
        <a:bodyPr/>
        <a:lstStyle/>
        <a:p>
          <a:r>
            <a:rPr lang="ru-RU" sz="2800" b="1" dirty="0" smtClean="0"/>
            <a:t>покровная</a:t>
          </a:r>
          <a:endParaRPr lang="ru-RU" sz="1600" b="1" dirty="0"/>
        </a:p>
      </dgm:t>
    </dgm:pt>
    <dgm:pt modelId="{35F20676-ABC4-41DE-8970-913F1FF5052C}" type="parTrans" cxnId="{CAA44112-92E6-4E33-A2D6-1D4BF80B39A5}">
      <dgm:prSet/>
      <dgm:spPr/>
      <dgm:t>
        <a:bodyPr/>
        <a:lstStyle/>
        <a:p>
          <a:endParaRPr lang="ru-RU"/>
        </a:p>
      </dgm:t>
    </dgm:pt>
    <dgm:pt modelId="{E9FAEA6C-0BF4-43BF-B9A2-2E3640B60D58}" type="sibTrans" cxnId="{CAA44112-92E6-4E33-A2D6-1D4BF80B39A5}">
      <dgm:prSet/>
      <dgm:spPr/>
      <dgm:t>
        <a:bodyPr/>
        <a:lstStyle/>
        <a:p>
          <a:endParaRPr lang="ru-RU"/>
        </a:p>
      </dgm:t>
    </dgm:pt>
    <dgm:pt modelId="{299E8B65-2466-4A0B-AB53-7C6735C67BE4}">
      <dgm:prSet phldrT="[Текст]" custT="1"/>
      <dgm:spPr/>
      <dgm:t>
        <a:bodyPr/>
        <a:lstStyle/>
        <a:p>
          <a:r>
            <a:rPr lang="ru-RU" sz="2800" b="1" dirty="0" smtClean="0"/>
            <a:t>проводящая</a:t>
          </a:r>
          <a:endParaRPr lang="ru-RU" sz="1600" b="1" dirty="0"/>
        </a:p>
      </dgm:t>
    </dgm:pt>
    <dgm:pt modelId="{C0172CF4-1169-4EBA-BCB6-EBF6191737D3}" type="parTrans" cxnId="{0507D671-2032-4D1A-B627-BA79541829B4}">
      <dgm:prSet/>
      <dgm:spPr/>
      <dgm:t>
        <a:bodyPr/>
        <a:lstStyle/>
        <a:p>
          <a:endParaRPr lang="ru-RU"/>
        </a:p>
      </dgm:t>
    </dgm:pt>
    <dgm:pt modelId="{6C729880-5C4B-4533-A5B6-0F3D7A9ADFD7}" type="sibTrans" cxnId="{0507D671-2032-4D1A-B627-BA79541829B4}">
      <dgm:prSet/>
      <dgm:spPr/>
      <dgm:t>
        <a:bodyPr/>
        <a:lstStyle/>
        <a:p>
          <a:endParaRPr lang="ru-RU"/>
        </a:p>
      </dgm:t>
    </dgm:pt>
    <dgm:pt modelId="{7BC81449-CA89-4E63-B0E6-B182BD04636B}">
      <dgm:prSet phldrT="[Текст]" custT="1"/>
      <dgm:spPr/>
      <dgm:t>
        <a:bodyPr/>
        <a:lstStyle/>
        <a:p>
          <a:r>
            <a:rPr lang="ru-RU" sz="2800" b="1" dirty="0" smtClean="0"/>
            <a:t>механическая</a:t>
          </a:r>
          <a:endParaRPr lang="ru-RU" sz="1600" b="1" dirty="0"/>
        </a:p>
      </dgm:t>
    </dgm:pt>
    <dgm:pt modelId="{66D16650-4307-4DCB-BEAC-5550FEE5917D}" type="parTrans" cxnId="{430FBE22-4A94-4AB0-982C-16E890704CF2}">
      <dgm:prSet/>
      <dgm:spPr/>
      <dgm:t>
        <a:bodyPr/>
        <a:lstStyle/>
        <a:p>
          <a:endParaRPr lang="ru-RU"/>
        </a:p>
      </dgm:t>
    </dgm:pt>
    <dgm:pt modelId="{2DB32817-F921-49C6-809D-BFF8EAC52935}" type="sibTrans" cxnId="{430FBE22-4A94-4AB0-982C-16E890704CF2}">
      <dgm:prSet/>
      <dgm:spPr/>
      <dgm:t>
        <a:bodyPr/>
        <a:lstStyle/>
        <a:p>
          <a:endParaRPr lang="ru-RU"/>
        </a:p>
      </dgm:t>
    </dgm:pt>
    <dgm:pt modelId="{F4C2E1B3-BED1-4B28-AF20-2D367CA3F11F}" type="pres">
      <dgm:prSet presAssocID="{40A6B4B1-E007-47BA-85A3-AD78C4C725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6845A7-5ABB-42C6-BF99-2554A8A766E8}" type="pres">
      <dgm:prSet presAssocID="{12F2B154-D49C-4171-8D02-ACB857FA00FE}" presName="root" presStyleCnt="0"/>
      <dgm:spPr/>
    </dgm:pt>
    <dgm:pt modelId="{89F6B81F-92AF-420A-B7FB-6E25E11B28EE}" type="pres">
      <dgm:prSet presAssocID="{12F2B154-D49C-4171-8D02-ACB857FA00FE}" presName="rootComposite" presStyleCnt="0"/>
      <dgm:spPr/>
    </dgm:pt>
    <dgm:pt modelId="{8D73125D-3580-48A9-8526-31C4111513F2}" type="pres">
      <dgm:prSet presAssocID="{12F2B154-D49C-4171-8D02-ACB857FA00FE}" presName="rootText" presStyleLbl="node1" presStyleIdx="0" presStyleCnt="2" custScaleX="216618"/>
      <dgm:spPr/>
      <dgm:t>
        <a:bodyPr/>
        <a:lstStyle/>
        <a:p>
          <a:endParaRPr lang="ru-RU"/>
        </a:p>
      </dgm:t>
    </dgm:pt>
    <dgm:pt modelId="{02DCBFCF-158B-4DA3-A786-EFF1C4BFF100}" type="pres">
      <dgm:prSet presAssocID="{12F2B154-D49C-4171-8D02-ACB857FA00FE}" presName="rootConnector" presStyleLbl="node1" presStyleIdx="0" presStyleCnt="2"/>
      <dgm:spPr/>
      <dgm:t>
        <a:bodyPr/>
        <a:lstStyle/>
        <a:p>
          <a:endParaRPr lang="ru-RU"/>
        </a:p>
      </dgm:t>
    </dgm:pt>
    <dgm:pt modelId="{A6BCD860-A61D-488B-A7C6-63A344462746}" type="pres">
      <dgm:prSet presAssocID="{12F2B154-D49C-4171-8D02-ACB857FA00FE}" presName="childShape" presStyleCnt="0"/>
      <dgm:spPr/>
    </dgm:pt>
    <dgm:pt modelId="{BF3CCE16-82B2-4E55-A955-4185E73C625E}" type="pres">
      <dgm:prSet presAssocID="{28F897AC-9A7B-470A-92C8-D610FAD7B3AD}" presName="Name13" presStyleLbl="parChTrans1D2" presStyleIdx="0" presStyleCnt="9"/>
      <dgm:spPr/>
      <dgm:t>
        <a:bodyPr/>
        <a:lstStyle/>
        <a:p>
          <a:endParaRPr lang="ru-RU"/>
        </a:p>
      </dgm:t>
    </dgm:pt>
    <dgm:pt modelId="{DBC4A696-489B-444D-A466-CD33659C2A7F}" type="pres">
      <dgm:prSet presAssocID="{A00DC006-1A87-4DA2-8193-4BC432614E31}" presName="childText" presStyleLbl="bgAcc1" presStyleIdx="0" presStyleCnt="9" custScaleX="202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CE349-9891-4E82-9671-5C54DC71F517}" type="pres">
      <dgm:prSet presAssocID="{CFC219C0-BA0C-44EB-A3DA-5587D3BE94D3}" presName="Name13" presStyleLbl="parChTrans1D2" presStyleIdx="1" presStyleCnt="9"/>
      <dgm:spPr/>
      <dgm:t>
        <a:bodyPr/>
        <a:lstStyle/>
        <a:p>
          <a:endParaRPr lang="ru-RU"/>
        </a:p>
      </dgm:t>
    </dgm:pt>
    <dgm:pt modelId="{1799DE6F-2849-4D46-B0F1-95FA5050B69A}" type="pres">
      <dgm:prSet presAssocID="{742DF75F-562D-4DAD-96A5-7F93506D70B2}" presName="childText" presStyleLbl="bgAcc1" presStyleIdx="1" presStyleCnt="9" custScaleX="21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A99B1-D7BE-49AA-8CF9-354590CBC262}" type="pres">
      <dgm:prSet presAssocID="{A7CAF108-D63A-410C-BD7B-EBFCFAB77BC0}" presName="Name13" presStyleLbl="parChTrans1D2" presStyleIdx="2" presStyleCnt="9"/>
      <dgm:spPr/>
      <dgm:t>
        <a:bodyPr/>
        <a:lstStyle/>
        <a:p>
          <a:endParaRPr lang="ru-RU"/>
        </a:p>
      </dgm:t>
    </dgm:pt>
    <dgm:pt modelId="{DEABF56D-69FE-4293-9EBC-489909D64C39}" type="pres">
      <dgm:prSet presAssocID="{D6C1AF34-6077-45C9-97A7-4501A3D6FD71}" presName="childText" presStyleLbl="bgAcc1" presStyleIdx="2" presStyleCnt="9" custScaleX="213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3E118-6163-47FC-9EB7-B298B2E7B804}" type="pres">
      <dgm:prSet presAssocID="{86840524-38E3-4B3F-9997-17D2CDBE2A56}" presName="Name13" presStyleLbl="parChTrans1D2" presStyleIdx="3" presStyleCnt="9"/>
      <dgm:spPr/>
      <dgm:t>
        <a:bodyPr/>
        <a:lstStyle/>
        <a:p>
          <a:endParaRPr lang="ru-RU"/>
        </a:p>
      </dgm:t>
    </dgm:pt>
    <dgm:pt modelId="{1ACDE7C3-FA70-4E5F-B465-7753A2048779}" type="pres">
      <dgm:prSet presAssocID="{1EA8EA4F-AE61-41B3-BEF2-242103236E7B}" presName="childText" presStyleLbl="bgAcc1" presStyleIdx="3" presStyleCnt="9" custScaleX="208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6EAF6-CEE1-4BE3-B1C3-868FB047B448}" type="pres">
      <dgm:prSet presAssocID="{D89F7ACF-20E8-4FDE-96F1-4F4A26E8ADCE}" presName="root" presStyleCnt="0"/>
      <dgm:spPr/>
    </dgm:pt>
    <dgm:pt modelId="{A82845CD-309D-4D3A-BA81-820420015949}" type="pres">
      <dgm:prSet presAssocID="{D89F7ACF-20E8-4FDE-96F1-4F4A26E8ADCE}" presName="rootComposite" presStyleCnt="0"/>
      <dgm:spPr/>
    </dgm:pt>
    <dgm:pt modelId="{799E33AD-4DEE-431F-BF00-56CDBE0D6E57}" type="pres">
      <dgm:prSet presAssocID="{D89F7ACF-20E8-4FDE-96F1-4F4A26E8ADCE}" presName="rootText" presStyleLbl="node1" presStyleIdx="1" presStyleCnt="2" custScaleX="175915"/>
      <dgm:spPr/>
      <dgm:t>
        <a:bodyPr/>
        <a:lstStyle/>
        <a:p>
          <a:endParaRPr lang="ru-RU"/>
        </a:p>
      </dgm:t>
    </dgm:pt>
    <dgm:pt modelId="{1B13592A-2EF2-4C25-A3EC-41698B773BB7}" type="pres">
      <dgm:prSet presAssocID="{D89F7ACF-20E8-4FDE-96F1-4F4A26E8ADCE}" presName="rootConnector" presStyleLbl="node1" presStyleIdx="1" presStyleCnt="2"/>
      <dgm:spPr/>
      <dgm:t>
        <a:bodyPr/>
        <a:lstStyle/>
        <a:p>
          <a:endParaRPr lang="ru-RU"/>
        </a:p>
      </dgm:t>
    </dgm:pt>
    <dgm:pt modelId="{53DAB0B0-BCD1-456D-B93A-8CE86DA5EE2C}" type="pres">
      <dgm:prSet presAssocID="{D89F7ACF-20E8-4FDE-96F1-4F4A26E8ADCE}" presName="childShape" presStyleCnt="0"/>
      <dgm:spPr/>
    </dgm:pt>
    <dgm:pt modelId="{9A291C3A-6BB6-4CEC-8420-4D4244C30FF4}" type="pres">
      <dgm:prSet presAssocID="{937FF3ED-D048-48B1-A6D9-01EAF711192C}" presName="Name13" presStyleLbl="parChTrans1D2" presStyleIdx="4" presStyleCnt="9"/>
      <dgm:spPr/>
      <dgm:t>
        <a:bodyPr/>
        <a:lstStyle/>
        <a:p>
          <a:endParaRPr lang="ru-RU"/>
        </a:p>
      </dgm:t>
    </dgm:pt>
    <dgm:pt modelId="{5EBA3BC6-F30B-4568-B1E2-9FA238C7DBAA}" type="pres">
      <dgm:prSet presAssocID="{A490C2AE-8E9B-435F-A1AB-D66823B5A299}" presName="childText" presStyleLbl="bgAcc1" presStyleIdx="4" presStyleCnt="9" custScaleX="2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DD85A-1460-499D-8EDB-041CFBC9418A}" type="pres">
      <dgm:prSet presAssocID="{98B63B6F-B9F9-4DAB-959A-E22FEA1CAEFA}" presName="Name13" presStyleLbl="parChTrans1D2" presStyleIdx="5" presStyleCnt="9"/>
      <dgm:spPr/>
      <dgm:t>
        <a:bodyPr/>
        <a:lstStyle/>
        <a:p>
          <a:endParaRPr lang="ru-RU"/>
        </a:p>
      </dgm:t>
    </dgm:pt>
    <dgm:pt modelId="{769C0F32-DEC8-4447-B848-A53F0C7F7743}" type="pres">
      <dgm:prSet presAssocID="{BA59702A-F9B0-4B7A-9F5A-4E94F346F079}" presName="childText" presStyleLbl="bgAcc1" presStyleIdx="5" presStyleCnt="9" custScaleX="215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866A3-1694-45E1-A1E1-E5A8C97E22B3}" type="pres">
      <dgm:prSet presAssocID="{35F20676-ABC4-41DE-8970-913F1FF5052C}" presName="Name13" presStyleLbl="parChTrans1D2" presStyleIdx="6" presStyleCnt="9"/>
      <dgm:spPr/>
      <dgm:t>
        <a:bodyPr/>
        <a:lstStyle/>
        <a:p>
          <a:endParaRPr lang="ru-RU"/>
        </a:p>
      </dgm:t>
    </dgm:pt>
    <dgm:pt modelId="{9C92C4AE-B40D-4619-BA65-ABC572F2D28D}" type="pres">
      <dgm:prSet presAssocID="{3D05E40B-3F76-4908-8FC6-FF754C5FE9E2}" presName="childText" presStyleLbl="bgAcc1" presStyleIdx="6" presStyleCnt="9" custScaleX="22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EEF1-4F29-4034-9476-7A2194E09E78}" type="pres">
      <dgm:prSet presAssocID="{C0172CF4-1169-4EBA-BCB6-EBF6191737D3}" presName="Name13" presStyleLbl="parChTrans1D2" presStyleIdx="7" presStyleCnt="9"/>
      <dgm:spPr/>
      <dgm:t>
        <a:bodyPr/>
        <a:lstStyle/>
        <a:p>
          <a:endParaRPr lang="ru-RU"/>
        </a:p>
      </dgm:t>
    </dgm:pt>
    <dgm:pt modelId="{8648F240-0A08-417B-9759-3D51F6959C7D}" type="pres">
      <dgm:prSet presAssocID="{299E8B65-2466-4A0B-AB53-7C6735C67BE4}" presName="childText" presStyleLbl="bgAcc1" presStyleIdx="7" presStyleCnt="9" custScaleX="216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6BBDD-1C6F-451C-8C48-0E86A6A82746}" type="pres">
      <dgm:prSet presAssocID="{66D16650-4307-4DCB-BEAC-5550FEE5917D}" presName="Name13" presStyleLbl="parChTrans1D2" presStyleIdx="8" presStyleCnt="9"/>
      <dgm:spPr/>
      <dgm:t>
        <a:bodyPr/>
        <a:lstStyle/>
        <a:p>
          <a:endParaRPr lang="ru-RU"/>
        </a:p>
      </dgm:t>
    </dgm:pt>
    <dgm:pt modelId="{48293A36-5F6D-45A4-B18A-6493AA0065C1}" type="pres">
      <dgm:prSet presAssocID="{7BC81449-CA89-4E63-B0E6-B182BD04636B}" presName="childText" presStyleLbl="bgAcc1" presStyleIdx="8" presStyleCnt="9" custScaleX="20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BBE4B-ED79-411B-AE3A-E9DE6B089FC8}" type="presOf" srcId="{1EA8EA4F-AE61-41B3-BEF2-242103236E7B}" destId="{1ACDE7C3-FA70-4E5F-B465-7753A2048779}" srcOrd="0" destOrd="0" presId="urn:microsoft.com/office/officeart/2005/8/layout/hierarchy3"/>
    <dgm:cxn modelId="{41AF947F-1B4D-4433-A652-E11159FCE5B1}" type="presOf" srcId="{86840524-38E3-4B3F-9997-17D2CDBE2A56}" destId="{2B73E118-6163-47FC-9EB7-B298B2E7B804}" srcOrd="0" destOrd="0" presId="urn:microsoft.com/office/officeart/2005/8/layout/hierarchy3"/>
    <dgm:cxn modelId="{36729B47-C30C-4EA0-8B43-52E7CC06A624}" srcId="{12F2B154-D49C-4171-8D02-ACB857FA00FE}" destId="{A00DC006-1A87-4DA2-8193-4BC432614E31}" srcOrd="0" destOrd="0" parTransId="{28F897AC-9A7B-470A-92C8-D610FAD7B3AD}" sibTransId="{7D638F48-6BC9-478D-A6A6-D9D5C6269AD4}"/>
    <dgm:cxn modelId="{4954C427-B409-4327-91F1-AB4DF37FE1A4}" type="presOf" srcId="{3D05E40B-3F76-4908-8FC6-FF754C5FE9E2}" destId="{9C92C4AE-B40D-4619-BA65-ABC572F2D28D}" srcOrd="0" destOrd="0" presId="urn:microsoft.com/office/officeart/2005/8/layout/hierarchy3"/>
    <dgm:cxn modelId="{4EEE872D-2D21-4EB0-A12D-2038AB956CE7}" type="presOf" srcId="{742DF75F-562D-4DAD-96A5-7F93506D70B2}" destId="{1799DE6F-2849-4D46-B0F1-95FA5050B69A}" srcOrd="0" destOrd="0" presId="urn:microsoft.com/office/officeart/2005/8/layout/hierarchy3"/>
    <dgm:cxn modelId="{18CB613F-55B0-4049-9AE7-4557E032BB7C}" type="presOf" srcId="{937FF3ED-D048-48B1-A6D9-01EAF711192C}" destId="{9A291C3A-6BB6-4CEC-8420-4D4244C30FF4}" srcOrd="0" destOrd="0" presId="urn:microsoft.com/office/officeart/2005/8/layout/hierarchy3"/>
    <dgm:cxn modelId="{77C689F4-4799-4CB4-9E99-DFD784524720}" type="presOf" srcId="{12F2B154-D49C-4171-8D02-ACB857FA00FE}" destId="{02DCBFCF-158B-4DA3-A786-EFF1C4BFF100}" srcOrd="1" destOrd="0" presId="urn:microsoft.com/office/officeart/2005/8/layout/hierarchy3"/>
    <dgm:cxn modelId="{FE684C99-A742-4B54-A955-F6F94567E813}" type="presOf" srcId="{CFC219C0-BA0C-44EB-A3DA-5587D3BE94D3}" destId="{DDCCE349-9891-4E82-9671-5C54DC71F517}" srcOrd="0" destOrd="0" presId="urn:microsoft.com/office/officeart/2005/8/layout/hierarchy3"/>
    <dgm:cxn modelId="{1428B892-ED71-49FE-A80B-3637F1C92FB0}" srcId="{12F2B154-D49C-4171-8D02-ACB857FA00FE}" destId="{742DF75F-562D-4DAD-96A5-7F93506D70B2}" srcOrd="1" destOrd="0" parTransId="{CFC219C0-BA0C-44EB-A3DA-5587D3BE94D3}" sibTransId="{A58D3766-9EFB-4EFF-9FB0-A9A87CAF77B0}"/>
    <dgm:cxn modelId="{460BD7BC-2D46-47D2-A598-4A2824149208}" type="presOf" srcId="{A7CAF108-D63A-410C-BD7B-EBFCFAB77BC0}" destId="{C49A99B1-D7BE-49AA-8CF9-354590CBC262}" srcOrd="0" destOrd="0" presId="urn:microsoft.com/office/officeart/2005/8/layout/hierarchy3"/>
    <dgm:cxn modelId="{68CE5A74-EAB6-4032-904C-FE4BA4D01B47}" type="presOf" srcId="{D6C1AF34-6077-45C9-97A7-4501A3D6FD71}" destId="{DEABF56D-69FE-4293-9EBC-489909D64C39}" srcOrd="0" destOrd="0" presId="urn:microsoft.com/office/officeart/2005/8/layout/hierarchy3"/>
    <dgm:cxn modelId="{9DCF3952-C073-4007-9600-4B6D5CFAEC32}" srcId="{12F2B154-D49C-4171-8D02-ACB857FA00FE}" destId="{D6C1AF34-6077-45C9-97A7-4501A3D6FD71}" srcOrd="2" destOrd="0" parTransId="{A7CAF108-D63A-410C-BD7B-EBFCFAB77BC0}" sibTransId="{457CE0D6-22F3-4C35-B797-05241FC4768B}"/>
    <dgm:cxn modelId="{5EA7B8F4-4417-4B21-B257-CAF019E0A442}" srcId="{D89F7ACF-20E8-4FDE-96F1-4F4A26E8ADCE}" destId="{A490C2AE-8E9B-435F-A1AB-D66823B5A299}" srcOrd="0" destOrd="0" parTransId="{937FF3ED-D048-48B1-A6D9-01EAF711192C}" sibTransId="{DC0647E6-E807-4B8E-83EC-AC856DF3C27C}"/>
    <dgm:cxn modelId="{7E642A3A-3DE0-453C-B514-18D972166F86}" type="presOf" srcId="{35F20676-ABC4-41DE-8970-913F1FF5052C}" destId="{A37866A3-1694-45E1-A1E1-E5A8C97E22B3}" srcOrd="0" destOrd="0" presId="urn:microsoft.com/office/officeart/2005/8/layout/hierarchy3"/>
    <dgm:cxn modelId="{CAA44112-92E6-4E33-A2D6-1D4BF80B39A5}" srcId="{D89F7ACF-20E8-4FDE-96F1-4F4A26E8ADCE}" destId="{3D05E40B-3F76-4908-8FC6-FF754C5FE9E2}" srcOrd="2" destOrd="0" parTransId="{35F20676-ABC4-41DE-8970-913F1FF5052C}" sibTransId="{E9FAEA6C-0BF4-43BF-B9A2-2E3640B60D58}"/>
    <dgm:cxn modelId="{0507D671-2032-4D1A-B627-BA79541829B4}" srcId="{D89F7ACF-20E8-4FDE-96F1-4F4A26E8ADCE}" destId="{299E8B65-2466-4A0B-AB53-7C6735C67BE4}" srcOrd="3" destOrd="0" parTransId="{C0172CF4-1169-4EBA-BCB6-EBF6191737D3}" sibTransId="{6C729880-5C4B-4533-A5B6-0F3D7A9ADFD7}"/>
    <dgm:cxn modelId="{FDBE834E-5FFA-4ED9-86E5-3729028E62C6}" srcId="{D89F7ACF-20E8-4FDE-96F1-4F4A26E8ADCE}" destId="{BA59702A-F9B0-4B7A-9F5A-4E94F346F079}" srcOrd="1" destOrd="0" parTransId="{98B63B6F-B9F9-4DAB-959A-E22FEA1CAEFA}" sibTransId="{1A81B477-C776-484D-9B8B-040CA245BF00}"/>
    <dgm:cxn modelId="{BF131033-5575-4D19-9E7A-3E1B607F26D7}" type="presOf" srcId="{98B63B6F-B9F9-4DAB-959A-E22FEA1CAEFA}" destId="{1D7DD85A-1460-499D-8EDB-041CFBC9418A}" srcOrd="0" destOrd="0" presId="urn:microsoft.com/office/officeart/2005/8/layout/hierarchy3"/>
    <dgm:cxn modelId="{32D5C6BB-DF9E-4383-86EF-5CCD4F35B212}" type="presOf" srcId="{A00DC006-1A87-4DA2-8193-4BC432614E31}" destId="{DBC4A696-489B-444D-A466-CD33659C2A7F}" srcOrd="0" destOrd="0" presId="urn:microsoft.com/office/officeart/2005/8/layout/hierarchy3"/>
    <dgm:cxn modelId="{83E61D38-1044-40BE-A802-CC60C9EE63B4}" type="presOf" srcId="{299E8B65-2466-4A0B-AB53-7C6735C67BE4}" destId="{8648F240-0A08-417B-9759-3D51F6959C7D}" srcOrd="0" destOrd="0" presId="urn:microsoft.com/office/officeart/2005/8/layout/hierarchy3"/>
    <dgm:cxn modelId="{03BB70A0-555E-4EED-A2BA-F247B96B75A8}" type="presOf" srcId="{28F897AC-9A7B-470A-92C8-D610FAD7B3AD}" destId="{BF3CCE16-82B2-4E55-A955-4185E73C625E}" srcOrd="0" destOrd="0" presId="urn:microsoft.com/office/officeart/2005/8/layout/hierarchy3"/>
    <dgm:cxn modelId="{22E74B61-2C34-4B2D-9E05-CCF805BBFBB8}" srcId="{40A6B4B1-E007-47BA-85A3-AD78C4C7252B}" destId="{12F2B154-D49C-4171-8D02-ACB857FA00FE}" srcOrd="0" destOrd="0" parTransId="{0C03B25E-BB62-4663-A0BC-098BAA43C67E}" sibTransId="{3BC7F23F-F91B-4FC9-B0E9-0271044182E3}"/>
    <dgm:cxn modelId="{D1ABE40A-763E-4056-969C-4D830F507DB5}" type="presOf" srcId="{C0172CF4-1169-4EBA-BCB6-EBF6191737D3}" destId="{26A2EEF1-4F29-4034-9476-7A2194E09E78}" srcOrd="0" destOrd="0" presId="urn:microsoft.com/office/officeart/2005/8/layout/hierarchy3"/>
    <dgm:cxn modelId="{430FBE22-4A94-4AB0-982C-16E890704CF2}" srcId="{D89F7ACF-20E8-4FDE-96F1-4F4A26E8ADCE}" destId="{7BC81449-CA89-4E63-B0E6-B182BD04636B}" srcOrd="4" destOrd="0" parTransId="{66D16650-4307-4DCB-BEAC-5550FEE5917D}" sibTransId="{2DB32817-F921-49C6-809D-BFF8EAC52935}"/>
    <dgm:cxn modelId="{C3511F71-A29D-4BEB-9428-2EDCA6B492DA}" type="presOf" srcId="{A490C2AE-8E9B-435F-A1AB-D66823B5A299}" destId="{5EBA3BC6-F30B-4568-B1E2-9FA238C7DBAA}" srcOrd="0" destOrd="0" presId="urn:microsoft.com/office/officeart/2005/8/layout/hierarchy3"/>
    <dgm:cxn modelId="{A7FFD3FC-0516-4945-80BC-B6B7E6769150}" type="presOf" srcId="{D89F7ACF-20E8-4FDE-96F1-4F4A26E8ADCE}" destId="{799E33AD-4DEE-431F-BF00-56CDBE0D6E57}" srcOrd="0" destOrd="0" presId="urn:microsoft.com/office/officeart/2005/8/layout/hierarchy3"/>
    <dgm:cxn modelId="{26210079-CC63-406A-B3EC-1EAEC989D382}" srcId="{40A6B4B1-E007-47BA-85A3-AD78C4C7252B}" destId="{D89F7ACF-20E8-4FDE-96F1-4F4A26E8ADCE}" srcOrd="1" destOrd="0" parTransId="{9CA3B72A-55E3-4749-A626-214858A84B1A}" sibTransId="{4C36D4D9-C6AF-4C13-84EB-55FC50E78D35}"/>
    <dgm:cxn modelId="{F9943C64-A333-43F6-A099-67F0343DBD7C}" type="presOf" srcId="{D89F7ACF-20E8-4FDE-96F1-4F4A26E8ADCE}" destId="{1B13592A-2EF2-4C25-A3EC-41698B773BB7}" srcOrd="1" destOrd="0" presId="urn:microsoft.com/office/officeart/2005/8/layout/hierarchy3"/>
    <dgm:cxn modelId="{9CCCF0F9-6BD2-4BFD-9845-669F186FEAD1}" type="presOf" srcId="{12F2B154-D49C-4171-8D02-ACB857FA00FE}" destId="{8D73125D-3580-48A9-8526-31C4111513F2}" srcOrd="0" destOrd="0" presId="urn:microsoft.com/office/officeart/2005/8/layout/hierarchy3"/>
    <dgm:cxn modelId="{77E8289B-E8B3-4E4C-B0AA-BAFCE5E1F5F9}" type="presOf" srcId="{7BC81449-CA89-4E63-B0E6-B182BD04636B}" destId="{48293A36-5F6D-45A4-B18A-6493AA0065C1}" srcOrd="0" destOrd="0" presId="urn:microsoft.com/office/officeart/2005/8/layout/hierarchy3"/>
    <dgm:cxn modelId="{24A0EF36-A4C2-48B7-A1C0-EC7F998CC59C}" srcId="{12F2B154-D49C-4171-8D02-ACB857FA00FE}" destId="{1EA8EA4F-AE61-41B3-BEF2-242103236E7B}" srcOrd="3" destOrd="0" parTransId="{86840524-38E3-4B3F-9997-17D2CDBE2A56}" sibTransId="{A1134EE2-51CF-4CB1-BC26-2E1EBFB99BF0}"/>
    <dgm:cxn modelId="{5ABFAD7E-BB62-4A78-B139-9D0ED9C53FA3}" type="presOf" srcId="{BA59702A-F9B0-4B7A-9F5A-4E94F346F079}" destId="{769C0F32-DEC8-4447-B848-A53F0C7F7743}" srcOrd="0" destOrd="0" presId="urn:microsoft.com/office/officeart/2005/8/layout/hierarchy3"/>
    <dgm:cxn modelId="{BE84D99C-9A90-4B5B-97CD-13913942A313}" type="presOf" srcId="{40A6B4B1-E007-47BA-85A3-AD78C4C7252B}" destId="{F4C2E1B3-BED1-4B28-AF20-2D367CA3F11F}" srcOrd="0" destOrd="0" presId="urn:microsoft.com/office/officeart/2005/8/layout/hierarchy3"/>
    <dgm:cxn modelId="{E15087A3-B1C5-412E-B246-27771FC40622}" type="presOf" srcId="{66D16650-4307-4DCB-BEAC-5550FEE5917D}" destId="{1E56BBDD-1C6F-451C-8C48-0E86A6A82746}" srcOrd="0" destOrd="0" presId="urn:microsoft.com/office/officeart/2005/8/layout/hierarchy3"/>
    <dgm:cxn modelId="{75922B26-2805-4936-8066-152EC3A716BB}" type="presParOf" srcId="{F4C2E1B3-BED1-4B28-AF20-2D367CA3F11F}" destId="{156845A7-5ABB-42C6-BF99-2554A8A766E8}" srcOrd="0" destOrd="0" presId="urn:microsoft.com/office/officeart/2005/8/layout/hierarchy3"/>
    <dgm:cxn modelId="{AF1D245F-FE60-4ACB-B64D-2389597BA47F}" type="presParOf" srcId="{156845A7-5ABB-42C6-BF99-2554A8A766E8}" destId="{89F6B81F-92AF-420A-B7FB-6E25E11B28EE}" srcOrd="0" destOrd="0" presId="urn:microsoft.com/office/officeart/2005/8/layout/hierarchy3"/>
    <dgm:cxn modelId="{299A3F46-3288-4D1E-B415-A63A1DF7EBD2}" type="presParOf" srcId="{89F6B81F-92AF-420A-B7FB-6E25E11B28EE}" destId="{8D73125D-3580-48A9-8526-31C4111513F2}" srcOrd="0" destOrd="0" presId="urn:microsoft.com/office/officeart/2005/8/layout/hierarchy3"/>
    <dgm:cxn modelId="{671FB7ED-CCE8-47DD-9859-E41DADB66A4B}" type="presParOf" srcId="{89F6B81F-92AF-420A-B7FB-6E25E11B28EE}" destId="{02DCBFCF-158B-4DA3-A786-EFF1C4BFF100}" srcOrd="1" destOrd="0" presId="urn:microsoft.com/office/officeart/2005/8/layout/hierarchy3"/>
    <dgm:cxn modelId="{83232F21-372D-4486-8D01-F4485EFA0CAB}" type="presParOf" srcId="{156845A7-5ABB-42C6-BF99-2554A8A766E8}" destId="{A6BCD860-A61D-488B-A7C6-63A344462746}" srcOrd="1" destOrd="0" presId="urn:microsoft.com/office/officeart/2005/8/layout/hierarchy3"/>
    <dgm:cxn modelId="{BB6E53AD-BAFD-414B-BF2E-A385C1F2666C}" type="presParOf" srcId="{A6BCD860-A61D-488B-A7C6-63A344462746}" destId="{BF3CCE16-82B2-4E55-A955-4185E73C625E}" srcOrd="0" destOrd="0" presId="urn:microsoft.com/office/officeart/2005/8/layout/hierarchy3"/>
    <dgm:cxn modelId="{A41387C1-B8CE-41AF-82EB-C665AF97597A}" type="presParOf" srcId="{A6BCD860-A61D-488B-A7C6-63A344462746}" destId="{DBC4A696-489B-444D-A466-CD33659C2A7F}" srcOrd="1" destOrd="0" presId="urn:microsoft.com/office/officeart/2005/8/layout/hierarchy3"/>
    <dgm:cxn modelId="{DBC6348D-3ACB-4AF6-A4F8-386F037E524C}" type="presParOf" srcId="{A6BCD860-A61D-488B-A7C6-63A344462746}" destId="{DDCCE349-9891-4E82-9671-5C54DC71F517}" srcOrd="2" destOrd="0" presId="urn:microsoft.com/office/officeart/2005/8/layout/hierarchy3"/>
    <dgm:cxn modelId="{07308F60-33A8-49B1-BBCE-AEEE2AC50AAB}" type="presParOf" srcId="{A6BCD860-A61D-488B-A7C6-63A344462746}" destId="{1799DE6F-2849-4D46-B0F1-95FA5050B69A}" srcOrd="3" destOrd="0" presId="urn:microsoft.com/office/officeart/2005/8/layout/hierarchy3"/>
    <dgm:cxn modelId="{C10402A1-5F61-4AE7-AAEC-4C51E1C4A572}" type="presParOf" srcId="{A6BCD860-A61D-488B-A7C6-63A344462746}" destId="{C49A99B1-D7BE-49AA-8CF9-354590CBC262}" srcOrd="4" destOrd="0" presId="urn:microsoft.com/office/officeart/2005/8/layout/hierarchy3"/>
    <dgm:cxn modelId="{AC233382-D876-41AA-90BA-45A6F8A54BEF}" type="presParOf" srcId="{A6BCD860-A61D-488B-A7C6-63A344462746}" destId="{DEABF56D-69FE-4293-9EBC-489909D64C39}" srcOrd="5" destOrd="0" presId="urn:microsoft.com/office/officeart/2005/8/layout/hierarchy3"/>
    <dgm:cxn modelId="{D0F20C28-EF7E-43C6-BF57-795AD09538F6}" type="presParOf" srcId="{A6BCD860-A61D-488B-A7C6-63A344462746}" destId="{2B73E118-6163-47FC-9EB7-B298B2E7B804}" srcOrd="6" destOrd="0" presId="urn:microsoft.com/office/officeart/2005/8/layout/hierarchy3"/>
    <dgm:cxn modelId="{B985DB3D-4EAE-40AA-AD05-E62A5E2AD7B7}" type="presParOf" srcId="{A6BCD860-A61D-488B-A7C6-63A344462746}" destId="{1ACDE7C3-FA70-4E5F-B465-7753A2048779}" srcOrd="7" destOrd="0" presId="urn:microsoft.com/office/officeart/2005/8/layout/hierarchy3"/>
    <dgm:cxn modelId="{E0C1253D-CD41-4DD0-9928-1256AC675601}" type="presParOf" srcId="{F4C2E1B3-BED1-4B28-AF20-2D367CA3F11F}" destId="{43B6EAF6-CEE1-4BE3-B1C3-868FB047B448}" srcOrd="1" destOrd="0" presId="urn:microsoft.com/office/officeart/2005/8/layout/hierarchy3"/>
    <dgm:cxn modelId="{50BBF94A-5FCA-4ABB-AF64-E6B8F06F8D49}" type="presParOf" srcId="{43B6EAF6-CEE1-4BE3-B1C3-868FB047B448}" destId="{A82845CD-309D-4D3A-BA81-820420015949}" srcOrd="0" destOrd="0" presId="urn:microsoft.com/office/officeart/2005/8/layout/hierarchy3"/>
    <dgm:cxn modelId="{2629475D-B079-4A48-9897-1C672917C920}" type="presParOf" srcId="{A82845CD-309D-4D3A-BA81-820420015949}" destId="{799E33AD-4DEE-431F-BF00-56CDBE0D6E57}" srcOrd="0" destOrd="0" presId="urn:microsoft.com/office/officeart/2005/8/layout/hierarchy3"/>
    <dgm:cxn modelId="{C9876A96-A8B8-42AF-AACC-0417EEEC5B4E}" type="presParOf" srcId="{A82845CD-309D-4D3A-BA81-820420015949}" destId="{1B13592A-2EF2-4C25-A3EC-41698B773BB7}" srcOrd="1" destOrd="0" presId="urn:microsoft.com/office/officeart/2005/8/layout/hierarchy3"/>
    <dgm:cxn modelId="{9CEDB8C9-5584-456E-BA7B-16BBF525BC75}" type="presParOf" srcId="{43B6EAF6-CEE1-4BE3-B1C3-868FB047B448}" destId="{53DAB0B0-BCD1-456D-B93A-8CE86DA5EE2C}" srcOrd="1" destOrd="0" presId="urn:microsoft.com/office/officeart/2005/8/layout/hierarchy3"/>
    <dgm:cxn modelId="{4360CC8C-EF87-4EB7-88E0-124887DA16F9}" type="presParOf" srcId="{53DAB0B0-BCD1-456D-B93A-8CE86DA5EE2C}" destId="{9A291C3A-6BB6-4CEC-8420-4D4244C30FF4}" srcOrd="0" destOrd="0" presId="urn:microsoft.com/office/officeart/2005/8/layout/hierarchy3"/>
    <dgm:cxn modelId="{51152DBB-992F-45E7-BDF2-FBF370E5CB83}" type="presParOf" srcId="{53DAB0B0-BCD1-456D-B93A-8CE86DA5EE2C}" destId="{5EBA3BC6-F30B-4568-B1E2-9FA238C7DBAA}" srcOrd="1" destOrd="0" presId="urn:microsoft.com/office/officeart/2005/8/layout/hierarchy3"/>
    <dgm:cxn modelId="{3F64FFAC-2454-4255-91E7-31BD972D5A5D}" type="presParOf" srcId="{53DAB0B0-BCD1-456D-B93A-8CE86DA5EE2C}" destId="{1D7DD85A-1460-499D-8EDB-041CFBC9418A}" srcOrd="2" destOrd="0" presId="urn:microsoft.com/office/officeart/2005/8/layout/hierarchy3"/>
    <dgm:cxn modelId="{14313BBA-E091-46AD-B551-A76F6C1032BB}" type="presParOf" srcId="{53DAB0B0-BCD1-456D-B93A-8CE86DA5EE2C}" destId="{769C0F32-DEC8-4447-B848-A53F0C7F7743}" srcOrd="3" destOrd="0" presId="urn:microsoft.com/office/officeart/2005/8/layout/hierarchy3"/>
    <dgm:cxn modelId="{7BFD4104-6FC5-483A-A8EC-ADE31049D60F}" type="presParOf" srcId="{53DAB0B0-BCD1-456D-B93A-8CE86DA5EE2C}" destId="{A37866A3-1694-45E1-A1E1-E5A8C97E22B3}" srcOrd="4" destOrd="0" presId="urn:microsoft.com/office/officeart/2005/8/layout/hierarchy3"/>
    <dgm:cxn modelId="{55F417C3-48EE-4D1F-82AF-ED4FB7C7A7F8}" type="presParOf" srcId="{53DAB0B0-BCD1-456D-B93A-8CE86DA5EE2C}" destId="{9C92C4AE-B40D-4619-BA65-ABC572F2D28D}" srcOrd="5" destOrd="0" presId="urn:microsoft.com/office/officeart/2005/8/layout/hierarchy3"/>
    <dgm:cxn modelId="{2773C935-5A78-409A-B04F-FE5070EBCDAF}" type="presParOf" srcId="{53DAB0B0-BCD1-456D-B93A-8CE86DA5EE2C}" destId="{26A2EEF1-4F29-4034-9476-7A2194E09E78}" srcOrd="6" destOrd="0" presId="urn:microsoft.com/office/officeart/2005/8/layout/hierarchy3"/>
    <dgm:cxn modelId="{29D802AD-E715-4ED6-B586-0D62468F037B}" type="presParOf" srcId="{53DAB0B0-BCD1-456D-B93A-8CE86DA5EE2C}" destId="{8648F240-0A08-417B-9759-3D51F6959C7D}" srcOrd="7" destOrd="0" presId="urn:microsoft.com/office/officeart/2005/8/layout/hierarchy3"/>
    <dgm:cxn modelId="{BD8CD15A-AE3D-4940-9049-D884730041A8}" type="presParOf" srcId="{53DAB0B0-BCD1-456D-B93A-8CE86DA5EE2C}" destId="{1E56BBDD-1C6F-451C-8C48-0E86A6A82746}" srcOrd="8" destOrd="0" presId="urn:microsoft.com/office/officeart/2005/8/layout/hierarchy3"/>
    <dgm:cxn modelId="{3B5DC551-0B54-4F7B-9E24-CE7D7288C1D7}" type="presParOf" srcId="{53DAB0B0-BCD1-456D-B93A-8CE86DA5EE2C}" destId="{48293A36-5F6D-45A4-B18A-6493AA0065C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6B4B1-E007-47BA-85A3-AD78C4C7252B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F2B154-D49C-4171-8D02-ACB857FA00FE}">
      <dgm:prSet phldrT="[Текст]"/>
      <dgm:spPr/>
      <dgm:t>
        <a:bodyPr/>
        <a:lstStyle/>
        <a:p>
          <a:r>
            <a:rPr lang="ru-RU" b="1" dirty="0" smtClean="0"/>
            <a:t>ТКАНИ ЖИВОТНЫХ</a:t>
          </a:r>
          <a:endParaRPr lang="ru-RU" b="1" dirty="0"/>
        </a:p>
      </dgm:t>
    </dgm:pt>
    <dgm:pt modelId="{0C03B25E-BB62-4663-A0BC-098BAA43C67E}" type="parTrans" cxnId="{22E74B61-2C34-4B2D-9E05-CCF805BBFBB8}">
      <dgm:prSet/>
      <dgm:spPr/>
      <dgm:t>
        <a:bodyPr/>
        <a:lstStyle/>
        <a:p>
          <a:endParaRPr lang="ru-RU"/>
        </a:p>
      </dgm:t>
    </dgm:pt>
    <dgm:pt modelId="{3BC7F23F-F91B-4FC9-B0E9-0271044182E3}" type="sibTrans" cxnId="{22E74B61-2C34-4B2D-9E05-CCF805BBFBB8}">
      <dgm:prSet/>
      <dgm:spPr/>
      <dgm:t>
        <a:bodyPr/>
        <a:lstStyle/>
        <a:p>
          <a:endParaRPr lang="ru-RU"/>
        </a:p>
      </dgm:t>
    </dgm:pt>
    <dgm:pt modelId="{A00DC006-1A87-4DA2-8193-4BC432614E31}">
      <dgm:prSet phldrT="[Текст]" custT="1"/>
      <dgm:spPr/>
      <dgm:t>
        <a:bodyPr/>
        <a:lstStyle/>
        <a:p>
          <a:r>
            <a:rPr lang="ru-RU" sz="2800" b="1" dirty="0" smtClean="0"/>
            <a:t>эпителиальная</a:t>
          </a:r>
          <a:endParaRPr lang="ru-RU" sz="2800" b="1" dirty="0"/>
        </a:p>
      </dgm:t>
    </dgm:pt>
    <dgm:pt modelId="{28F897AC-9A7B-470A-92C8-D610FAD7B3AD}" type="parTrans" cxnId="{36729B47-C30C-4EA0-8B43-52E7CC06A624}">
      <dgm:prSet/>
      <dgm:spPr/>
      <dgm:t>
        <a:bodyPr/>
        <a:lstStyle/>
        <a:p>
          <a:endParaRPr lang="ru-RU"/>
        </a:p>
      </dgm:t>
    </dgm:pt>
    <dgm:pt modelId="{7D638F48-6BC9-478D-A6A6-D9D5C6269AD4}" type="sibTrans" cxnId="{36729B47-C30C-4EA0-8B43-52E7CC06A624}">
      <dgm:prSet/>
      <dgm:spPr/>
      <dgm:t>
        <a:bodyPr/>
        <a:lstStyle/>
        <a:p>
          <a:endParaRPr lang="ru-RU"/>
        </a:p>
      </dgm:t>
    </dgm:pt>
    <dgm:pt modelId="{742DF75F-562D-4DAD-96A5-7F93506D70B2}">
      <dgm:prSet phldrT="[Текст]" custT="1"/>
      <dgm:spPr/>
      <dgm:t>
        <a:bodyPr/>
        <a:lstStyle/>
        <a:p>
          <a:r>
            <a:rPr lang="ru-RU" sz="2800" b="1" dirty="0" smtClean="0"/>
            <a:t>соединительная</a:t>
          </a:r>
          <a:endParaRPr lang="ru-RU" sz="2800" b="1" dirty="0"/>
        </a:p>
      </dgm:t>
    </dgm:pt>
    <dgm:pt modelId="{CFC219C0-BA0C-44EB-A3DA-5587D3BE94D3}" type="parTrans" cxnId="{1428B892-ED71-49FE-A80B-3637F1C92FB0}">
      <dgm:prSet/>
      <dgm:spPr/>
      <dgm:t>
        <a:bodyPr/>
        <a:lstStyle/>
        <a:p>
          <a:endParaRPr lang="ru-RU"/>
        </a:p>
      </dgm:t>
    </dgm:pt>
    <dgm:pt modelId="{A58D3766-9EFB-4EFF-9FB0-A9A87CAF77B0}" type="sibTrans" cxnId="{1428B892-ED71-49FE-A80B-3637F1C92FB0}">
      <dgm:prSet/>
      <dgm:spPr/>
      <dgm:t>
        <a:bodyPr/>
        <a:lstStyle/>
        <a:p>
          <a:endParaRPr lang="ru-RU"/>
        </a:p>
      </dgm:t>
    </dgm:pt>
    <dgm:pt modelId="{D89F7ACF-20E8-4FDE-96F1-4F4A26E8ADCE}">
      <dgm:prSet phldrT="[Текст]"/>
      <dgm:spPr/>
      <dgm:t>
        <a:bodyPr/>
        <a:lstStyle/>
        <a:p>
          <a:r>
            <a:rPr lang="ru-RU" b="1" dirty="0" smtClean="0"/>
            <a:t>ТКАНИ РАСТЕНИЙ</a:t>
          </a:r>
          <a:endParaRPr lang="ru-RU" b="1" dirty="0"/>
        </a:p>
      </dgm:t>
    </dgm:pt>
    <dgm:pt modelId="{9CA3B72A-55E3-4749-A626-214858A84B1A}" type="parTrans" cxnId="{26210079-CC63-406A-B3EC-1EAEC989D382}">
      <dgm:prSet/>
      <dgm:spPr/>
      <dgm:t>
        <a:bodyPr/>
        <a:lstStyle/>
        <a:p>
          <a:endParaRPr lang="ru-RU"/>
        </a:p>
      </dgm:t>
    </dgm:pt>
    <dgm:pt modelId="{4C36D4D9-C6AF-4C13-84EB-55FC50E78D35}" type="sibTrans" cxnId="{26210079-CC63-406A-B3EC-1EAEC989D382}">
      <dgm:prSet/>
      <dgm:spPr/>
      <dgm:t>
        <a:bodyPr/>
        <a:lstStyle/>
        <a:p>
          <a:endParaRPr lang="ru-RU"/>
        </a:p>
      </dgm:t>
    </dgm:pt>
    <dgm:pt modelId="{A490C2AE-8E9B-435F-A1AB-D66823B5A299}">
      <dgm:prSet phldrT="[Текст]" custT="1"/>
      <dgm:spPr/>
      <dgm:t>
        <a:bodyPr/>
        <a:lstStyle/>
        <a:p>
          <a:r>
            <a:rPr lang="ru-RU" sz="2800" b="1" dirty="0" smtClean="0"/>
            <a:t>образовательная</a:t>
          </a:r>
          <a:endParaRPr lang="ru-RU" sz="1300" b="1" dirty="0"/>
        </a:p>
      </dgm:t>
    </dgm:pt>
    <dgm:pt modelId="{937FF3ED-D048-48B1-A6D9-01EAF711192C}" type="parTrans" cxnId="{5EA7B8F4-4417-4B21-B257-CAF019E0A442}">
      <dgm:prSet/>
      <dgm:spPr/>
      <dgm:t>
        <a:bodyPr/>
        <a:lstStyle/>
        <a:p>
          <a:endParaRPr lang="ru-RU"/>
        </a:p>
      </dgm:t>
    </dgm:pt>
    <dgm:pt modelId="{DC0647E6-E807-4B8E-83EC-AC856DF3C27C}" type="sibTrans" cxnId="{5EA7B8F4-4417-4B21-B257-CAF019E0A442}">
      <dgm:prSet/>
      <dgm:spPr/>
      <dgm:t>
        <a:bodyPr/>
        <a:lstStyle/>
        <a:p>
          <a:endParaRPr lang="ru-RU"/>
        </a:p>
      </dgm:t>
    </dgm:pt>
    <dgm:pt modelId="{BA59702A-F9B0-4B7A-9F5A-4E94F346F079}">
      <dgm:prSet phldrT="[Текст]" custT="1"/>
      <dgm:spPr/>
      <dgm:t>
        <a:bodyPr/>
        <a:lstStyle/>
        <a:p>
          <a:r>
            <a:rPr lang="ru-RU" sz="2800" b="1" dirty="0" smtClean="0"/>
            <a:t>основная</a:t>
          </a:r>
          <a:endParaRPr lang="ru-RU" sz="1600" b="1" dirty="0"/>
        </a:p>
      </dgm:t>
    </dgm:pt>
    <dgm:pt modelId="{98B63B6F-B9F9-4DAB-959A-E22FEA1CAEFA}" type="parTrans" cxnId="{FDBE834E-5FFA-4ED9-86E5-3729028E62C6}">
      <dgm:prSet/>
      <dgm:spPr/>
      <dgm:t>
        <a:bodyPr/>
        <a:lstStyle/>
        <a:p>
          <a:endParaRPr lang="ru-RU"/>
        </a:p>
      </dgm:t>
    </dgm:pt>
    <dgm:pt modelId="{1A81B477-C776-484D-9B8B-040CA245BF00}" type="sibTrans" cxnId="{FDBE834E-5FFA-4ED9-86E5-3729028E62C6}">
      <dgm:prSet/>
      <dgm:spPr/>
      <dgm:t>
        <a:bodyPr/>
        <a:lstStyle/>
        <a:p>
          <a:endParaRPr lang="ru-RU"/>
        </a:p>
      </dgm:t>
    </dgm:pt>
    <dgm:pt modelId="{D6C1AF34-6077-45C9-97A7-4501A3D6FD71}">
      <dgm:prSet phldrT="[Текст]" custT="1"/>
      <dgm:spPr/>
      <dgm:t>
        <a:bodyPr/>
        <a:lstStyle/>
        <a:p>
          <a:r>
            <a:rPr lang="ru-RU" sz="2800" b="1" dirty="0" smtClean="0"/>
            <a:t>мышечная</a:t>
          </a:r>
          <a:endParaRPr lang="ru-RU" sz="2800" b="1" dirty="0"/>
        </a:p>
      </dgm:t>
    </dgm:pt>
    <dgm:pt modelId="{A7CAF108-D63A-410C-BD7B-EBFCFAB77BC0}" type="parTrans" cxnId="{9DCF3952-C073-4007-9600-4B6D5CFAEC32}">
      <dgm:prSet/>
      <dgm:spPr/>
      <dgm:t>
        <a:bodyPr/>
        <a:lstStyle/>
        <a:p>
          <a:endParaRPr lang="ru-RU"/>
        </a:p>
      </dgm:t>
    </dgm:pt>
    <dgm:pt modelId="{457CE0D6-22F3-4C35-B797-05241FC4768B}" type="sibTrans" cxnId="{9DCF3952-C073-4007-9600-4B6D5CFAEC32}">
      <dgm:prSet/>
      <dgm:spPr/>
      <dgm:t>
        <a:bodyPr/>
        <a:lstStyle/>
        <a:p>
          <a:endParaRPr lang="ru-RU"/>
        </a:p>
      </dgm:t>
    </dgm:pt>
    <dgm:pt modelId="{1EA8EA4F-AE61-41B3-BEF2-242103236E7B}">
      <dgm:prSet phldrT="[Текст]" custT="1"/>
      <dgm:spPr/>
      <dgm:t>
        <a:bodyPr/>
        <a:lstStyle/>
        <a:p>
          <a:r>
            <a:rPr lang="ru-RU" sz="2800" b="1" dirty="0" smtClean="0"/>
            <a:t>нервная</a:t>
          </a:r>
          <a:endParaRPr lang="ru-RU" sz="2800" b="1" dirty="0"/>
        </a:p>
      </dgm:t>
    </dgm:pt>
    <dgm:pt modelId="{86840524-38E3-4B3F-9997-17D2CDBE2A56}" type="parTrans" cxnId="{24A0EF36-A4C2-48B7-A1C0-EC7F998CC59C}">
      <dgm:prSet/>
      <dgm:spPr/>
      <dgm:t>
        <a:bodyPr/>
        <a:lstStyle/>
        <a:p>
          <a:endParaRPr lang="ru-RU"/>
        </a:p>
      </dgm:t>
    </dgm:pt>
    <dgm:pt modelId="{A1134EE2-51CF-4CB1-BC26-2E1EBFB99BF0}" type="sibTrans" cxnId="{24A0EF36-A4C2-48B7-A1C0-EC7F998CC59C}">
      <dgm:prSet/>
      <dgm:spPr/>
      <dgm:t>
        <a:bodyPr/>
        <a:lstStyle/>
        <a:p>
          <a:endParaRPr lang="ru-RU"/>
        </a:p>
      </dgm:t>
    </dgm:pt>
    <dgm:pt modelId="{3D05E40B-3F76-4908-8FC6-FF754C5FE9E2}">
      <dgm:prSet phldrT="[Текст]" custT="1"/>
      <dgm:spPr/>
      <dgm:t>
        <a:bodyPr/>
        <a:lstStyle/>
        <a:p>
          <a:r>
            <a:rPr lang="ru-RU" sz="2800" b="1" dirty="0" smtClean="0"/>
            <a:t>покровная</a:t>
          </a:r>
          <a:endParaRPr lang="ru-RU" sz="1600" b="1" dirty="0"/>
        </a:p>
      </dgm:t>
    </dgm:pt>
    <dgm:pt modelId="{35F20676-ABC4-41DE-8970-913F1FF5052C}" type="parTrans" cxnId="{CAA44112-92E6-4E33-A2D6-1D4BF80B39A5}">
      <dgm:prSet/>
      <dgm:spPr/>
      <dgm:t>
        <a:bodyPr/>
        <a:lstStyle/>
        <a:p>
          <a:endParaRPr lang="ru-RU"/>
        </a:p>
      </dgm:t>
    </dgm:pt>
    <dgm:pt modelId="{E9FAEA6C-0BF4-43BF-B9A2-2E3640B60D58}" type="sibTrans" cxnId="{CAA44112-92E6-4E33-A2D6-1D4BF80B39A5}">
      <dgm:prSet/>
      <dgm:spPr/>
      <dgm:t>
        <a:bodyPr/>
        <a:lstStyle/>
        <a:p>
          <a:endParaRPr lang="ru-RU"/>
        </a:p>
      </dgm:t>
    </dgm:pt>
    <dgm:pt modelId="{299E8B65-2466-4A0B-AB53-7C6735C67BE4}">
      <dgm:prSet phldrT="[Текст]" custT="1"/>
      <dgm:spPr/>
      <dgm:t>
        <a:bodyPr/>
        <a:lstStyle/>
        <a:p>
          <a:r>
            <a:rPr lang="ru-RU" sz="2800" b="1" dirty="0" smtClean="0"/>
            <a:t>проводящая</a:t>
          </a:r>
          <a:endParaRPr lang="ru-RU" sz="1600" b="1" dirty="0"/>
        </a:p>
      </dgm:t>
    </dgm:pt>
    <dgm:pt modelId="{C0172CF4-1169-4EBA-BCB6-EBF6191737D3}" type="parTrans" cxnId="{0507D671-2032-4D1A-B627-BA79541829B4}">
      <dgm:prSet/>
      <dgm:spPr/>
      <dgm:t>
        <a:bodyPr/>
        <a:lstStyle/>
        <a:p>
          <a:endParaRPr lang="ru-RU"/>
        </a:p>
      </dgm:t>
    </dgm:pt>
    <dgm:pt modelId="{6C729880-5C4B-4533-A5B6-0F3D7A9ADFD7}" type="sibTrans" cxnId="{0507D671-2032-4D1A-B627-BA79541829B4}">
      <dgm:prSet/>
      <dgm:spPr/>
      <dgm:t>
        <a:bodyPr/>
        <a:lstStyle/>
        <a:p>
          <a:endParaRPr lang="ru-RU"/>
        </a:p>
      </dgm:t>
    </dgm:pt>
    <dgm:pt modelId="{7BC81449-CA89-4E63-B0E6-B182BD04636B}">
      <dgm:prSet phldrT="[Текст]" custT="1"/>
      <dgm:spPr/>
      <dgm:t>
        <a:bodyPr/>
        <a:lstStyle/>
        <a:p>
          <a:r>
            <a:rPr lang="ru-RU" sz="2800" b="1" dirty="0" smtClean="0"/>
            <a:t>механическая</a:t>
          </a:r>
          <a:endParaRPr lang="ru-RU" sz="1600" b="1" dirty="0"/>
        </a:p>
      </dgm:t>
    </dgm:pt>
    <dgm:pt modelId="{66D16650-4307-4DCB-BEAC-5550FEE5917D}" type="parTrans" cxnId="{430FBE22-4A94-4AB0-982C-16E890704CF2}">
      <dgm:prSet/>
      <dgm:spPr/>
      <dgm:t>
        <a:bodyPr/>
        <a:lstStyle/>
        <a:p>
          <a:endParaRPr lang="ru-RU"/>
        </a:p>
      </dgm:t>
    </dgm:pt>
    <dgm:pt modelId="{2DB32817-F921-49C6-809D-BFF8EAC52935}" type="sibTrans" cxnId="{430FBE22-4A94-4AB0-982C-16E890704CF2}">
      <dgm:prSet/>
      <dgm:spPr/>
      <dgm:t>
        <a:bodyPr/>
        <a:lstStyle/>
        <a:p>
          <a:endParaRPr lang="ru-RU"/>
        </a:p>
      </dgm:t>
    </dgm:pt>
    <dgm:pt modelId="{F4C2E1B3-BED1-4B28-AF20-2D367CA3F11F}" type="pres">
      <dgm:prSet presAssocID="{40A6B4B1-E007-47BA-85A3-AD78C4C725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6845A7-5ABB-42C6-BF99-2554A8A766E8}" type="pres">
      <dgm:prSet presAssocID="{12F2B154-D49C-4171-8D02-ACB857FA00FE}" presName="root" presStyleCnt="0"/>
      <dgm:spPr/>
    </dgm:pt>
    <dgm:pt modelId="{89F6B81F-92AF-420A-B7FB-6E25E11B28EE}" type="pres">
      <dgm:prSet presAssocID="{12F2B154-D49C-4171-8D02-ACB857FA00FE}" presName="rootComposite" presStyleCnt="0"/>
      <dgm:spPr/>
    </dgm:pt>
    <dgm:pt modelId="{8D73125D-3580-48A9-8526-31C4111513F2}" type="pres">
      <dgm:prSet presAssocID="{12F2B154-D49C-4171-8D02-ACB857FA00FE}" presName="rootText" presStyleLbl="node1" presStyleIdx="0" presStyleCnt="2" custScaleX="216618"/>
      <dgm:spPr/>
      <dgm:t>
        <a:bodyPr/>
        <a:lstStyle/>
        <a:p>
          <a:endParaRPr lang="ru-RU"/>
        </a:p>
      </dgm:t>
    </dgm:pt>
    <dgm:pt modelId="{02DCBFCF-158B-4DA3-A786-EFF1C4BFF100}" type="pres">
      <dgm:prSet presAssocID="{12F2B154-D49C-4171-8D02-ACB857FA00FE}" presName="rootConnector" presStyleLbl="node1" presStyleIdx="0" presStyleCnt="2"/>
      <dgm:spPr/>
      <dgm:t>
        <a:bodyPr/>
        <a:lstStyle/>
        <a:p>
          <a:endParaRPr lang="ru-RU"/>
        </a:p>
      </dgm:t>
    </dgm:pt>
    <dgm:pt modelId="{A6BCD860-A61D-488B-A7C6-63A344462746}" type="pres">
      <dgm:prSet presAssocID="{12F2B154-D49C-4171-8D02-ACB857FA00FE}" presName="childShape" presStyleCnt="0"/>
      <dgm:spPr/>
    </dgm:pt>
    <dgm:pt modelId="{BF3CCE16-82B2-4E55-A955-4185E73C625E}" type="pres">
      <dgm:prSet presAssocID="{28F897AC-9A7B-470A-92C8-D610FAD7B3AD}" presName="Name13" presStyleLbl="parChTrans1D2" presStyleIdx="0" presStyleCnt="9"/>
      <dgm:spPr/>
      <dgm:t>
        <a:bodyPr/>
        <a:lstStyle/>
        <a:p>
          <a:endParaRPr lang="ru-RU"/>
        </a:p>
      </dgm:t>
    </dgm:pt>
    <dgm:pt modelId="{DBC4A696-489B-444D-A466-CD33659C2A7F}" type="pres">
      <dgm:prSet presAssocID="{A00DC006-1A87-4DA2-8193-4BC432614E31}" presName="childText" presStyleLbl="bgAcc1" presStyleIdx="0" presStyleCnt="9" custScaleX="244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CE349-9891-4E82-9671-5C54DC71F517}" type="pres">
      <dgm:prSet presAssocID="{CFC219C0-BA0C-44EB-A3DA-5587D3BE94D3}" presName="Name13" presStyleLbl="parChTrans1D2" presStyleIdx="1" presStyleCnt="9"/>
      <dgm:spPr/>
      <dgm:t>
        <a:bodyPr/>
        <a:lstStyle/>
        <a:p>
          <a:endParaRPr lang="ru-RU"/>
        </a:p>
      </dgm:t>
    </dgm:pt>
    <dgm:pt modelId="{1799DE6F-2849-4D46-B0F1-95FA5050B69A}" type="pres">
      <dgm:prSet presAssocID="{742DF75F-562D-4DAD-96A5-7F93506D70B2}" presName="childText" presStyleLbl="bgAcc1" presStyleIdx="1" presStyleCnt="9" custScaleX="26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A99B1-D7BE-49AA-8CF9-354590CBC262}" type="pres">
      <dgm:prSet presAssocID="{A7CAF108-D63A-410C-BD7B-EBFCFAB77BC0}" presName="Name13" presStyleLbl="parChTrans1D2" presStyleIdx="2" presStyleCnt="9"/>
      <dgm:spPr/>
      <dgm:t>
        <a:bodyPr/>
        <a:lstStyle/>
        <a:p>
          <a:endParaRPr lang="ru-RU"/>
        </a:p>
      </dgm:t>
    </dgm:pt>
    <dgm:pt modelId="{DEABF56D-69FE-4293-9EBC-489909D64C39}" type="pres">
      <dgm:prSet presAssocID="{D6C1AF34-6077-45C9-97A7-4501A3D6FD71}" presName="childText" presStyleLbl="bgAcc1" presStyleIdx="2" presStyleCnt="9" custScaleX="213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3E118-6163-47FC-9EB7-B298B2E7B804}" type="pres">
      <dgm:prSet presAssocID="{86840524-38E3-4B3F-9997-17D2CDBE2A56}" presName="Name13" presStyleLbl="parChTrans1D2" presStyleIdx="3" presStyleCnt="9"/>
      <dgm:spPr/>
      <dgm:t>
        <a:bodyPr/>
        <a:lstStyle/>
        <a:p>
          <a:endParaRPr lang="ru-RU"/>
        </a:p>
      </dgm:t>
    </dgm:pt>
    <dgm:pt modelId="{1ACDE7C3-FA70-4E5F-B465-7753A2048779}" type="pres">
      <dgm:prSet presAssocID="{1EA8EA4F-AE61-41B3-BEF2-242103236E7B}" presName="childText" presStyleLbl="bgAcc1" presStyleIdx="3" presStyleCnt="9" custScaleX="208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6EAF6-CEE1-4BE3-B1C3-868FB047B448}" type="pres">
      <dgm:prSet presAssocID="{D89F7ACF-20E8-4FDE-96F1-4F4A26E8ADCE}" presName="root" presStyleCnt="0"/>
      <dgm:spPr/>
    </dgm:pt>
    <dgm:pt modelId="{A82845CD-309D-4D3A-BA81-820420015949}" type="pres">
      <dgm:prSet presAssocID="{D89F7ACF-20E8-4FDE-96F1-4F4A26E8ADCE}" presName="rootComposite" presStyleCnt="0"/>
      <dgm:spPr/>
    </dgm:pt>
    <dgm:pt modelId="{799E33AD-4DEE-431F-BF00-56CDBE0D6E57}" type="pres">
      <dgm:prSet presAssocID="{D89F7ACF-20E8-4FDE-96F1-4F4A26E8ADCE}" presName="rootText" presStyleLbl="node1" presStyleIdx="1" presStyleCnt="2" custScaleX="175915"/>
      <dgm:spPr/>
      <dgm:t>
        <a:bodyPr/>
        <a:lstStyle/>
        <a:p>
          <a:endParaRPr lang="ru-RU"/>
        </a:p>
      </dgm:t>
    </dgm:pt>
    <dgm:pt modelId="{1B13592A-2EF2-4C25-A3EC-41698B773BB7}" type="pres">
      <dgm:prSet presAssocID="{D89F7ACF-20E8-4FDE-96F1-4F4A26E8ADCE}" presName="rootConnector" presStyleLbl="node1" presStyleIdx="1" presStyleCnt="2"/>
      <dgm:spPr/>
      <dgm:t>
        <a:bodyPr/>
        <a:lstStyle/>
        <a:p>
          <a:endParaRPr lang="ru-RU"/>
        </a:p>
      </dgm:t>
    </dgm:pt>
    <dgm:pt modelId="{53DAB0B0-BCD1-456D-B93A-8CE86DA5EE2C}" type="pres">
      <dgm:prSet presAssocID="{D89F7ACF-20E8-4FDE-96F1-4F4A26E8ADCE}" presName="childShape" presStyleCnt="0"/>
      <dgm:spPr/>
    </dgm:pt>
    <dgm:pt modelId="{9A291C3A-6BB6-4CEC-8420-4D4244C30FF4}" type="pres">
      <dgm:prSet presAssocID="{937FF3ED-D048-48B1-A6D9-01EAF711192C}" presName="Name13" presStyleLbl="parChTrans1D2" presStyleIdx="4" presStyleCnt="9"/>
      <dgm:spPr/>
      <dgm:t>
        <a:bodyPr/>
        <a:lstStyle/>
        <a:p>
          <a:endParaRPr lang="ru-RU"/>
        </a:p>
      </dgm:t>
    </dgm:pt>
    <dgm:pt modelId="{5EBA3BC6-F30B-4568-B1E2-9FA238C7DBAA}" type="pres">
      <dgm:prSet presAssocID="{A490C2AE-8E9B-435F-A1AB-D66823B5A299}" presName="childText" presStyleLbl="bgAcc1" presStyleIdx="4" presStyleCnt="9" custScaleX="27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DD85A-1460-499D-8EDB-041CFBC9418A}" type="pres">
      <dgm:prSet presAssocID="{98B63B6F-B9F9-4DAB-959A-E22FEA1CAEFA}" presName="Name13" presStyleLbl="parChTrans1D2" presStyleIdx="5" presStyleCnt="9"/>
      <dgm:spPr/>
      <dgm:t>
        <a:bodyPr/>
        <a:lstStyle/>
        <a:p>
          <a:endParaRPr lang="ru-RU"/>
        </a:p>
      </dgm:t>
    </dgm:pt>
    <dgm:pt modelId="{769C0F32-DEC8-4447-B848-A53F0C7F7743}" type="pres">
      <dgm:prSet presAssocID="{BA59702A-F9B0-4B7A-9F5A-4E94F346F079}" presName="childText" presStyleLbl="bgAcc1" presStyleIdx="5" presStyleCnt="9" custScaleX="215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866A3-1694-45E1-A1E1-E5A8C97E22B3}" type="pres">
      <dgm:prSet presAssocID="{35F20676-ABC4-41DE-8970-913F1FF5052C}" presName="Name13" presStyleLbl="parChTrans1D2" presStyleIdx="6" presStyleCnt="9"/>
      <dgm:spPr/>
      <dgm:t>
        <a:bodyPr/>
        <a:lstStyle/>
        <a:p>
          <a:endParaRPr lang="ru-RU"/>
        </a:p>
      </dgm:t>
    </dgm:pt>
    <dgm:pt modelId="{9C92C4AE-B40D-4619-BA65-ABC572F2D28D}" type="pres">
      <dgm:prSet presAssocID="{3D05E40B-3F76-4908-8FC6-FF754C5FE9E2}" presName="childText" presStyleLbl="bgAcc1" presStyleIdx="6" presStyleCnt="9" custScaleX="22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EEF1-4F29-4034-9476-7A2194E09E78}" type="pres">
      <dgm:prSet presAssocID="{C0172CF4-1169-4EBA-BCB6-EBF6191737D3}" presName="Name13" presStyleLbl="parChTrans1D2" presStyleIdx="7" presStyleCnt="9"/>
      <dgm:spPr/>
      <dgm:t>
        <a:bodyPr/>
        <a:lstStyle/>
        <a:p>
          <a:endParaRPr lang="ru-RU"/>
        </a:p>
      </dgm:t>
    </dgm:pt>
    <dgm:pt modelId="{8648F240-0A08-417B-9759-3D51F6959C7D}" type="pres">
      <dgm:prSet presAssocID="{299E8B65-2466-4A0B-AB53-7C6735C67BE4}" presName="childText" presStyleLbl="bgAcc1" presStyleIdx="7" presStyleCnt="9" custScaleX="216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6BBDD-1C6F-451C-8C48-0E86A6A82746}" type="pres">
      <dgm:prSet presAssocID="{66D16650-4307-4DCB-BEAC-5550FEE5917D}" presName="Name13" presStyleLbl="parChTrans1D2" presStyleIdx="8" presStyleCnt="9"/>
      <dgm:spPr/>
      <dgm:t>
        <a:bodyPr/>
        <a:lstStyle/>
        <a:p>
          <a:endParaRPr lang="ru-RU"/>
        </a:p>
      </dgm:t>
    </dgm:pt>
    <dgm:pt modelId="{48293A36-5F6D-45A4-B18A-6493AA0065C1}" type="pres">
      <dgm:prSet presAssocID="{7BC81449-CA89-4E63-B0E6-B182BD04636B}" presName="childText" presStyleLbl="bgAcc1" presStyleIdx="8" presStyleCnt="9" custScaleX="20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F06A0E-D2FC-42B5-9C98-49A64D1BE7CD}" type="presOf" srcId="{40A6B4B1-E007-47BA-85A3-AD78C4C7252B}" destId="{F4C2E1B3-BED1-4B28-AF20-2D367CA3F11F}" srcOrd="0" destOrd="0" presId="urn:microsoft.com/office/officeart/2005/8/layout/hierarchy3"/>
    <dgm:cxn modelId="{E06C9440-D572-43E1-9E25-5FA0FE551BAF}" type="presOf" srcId="{12F2B154-D49C-4171-8D02-ACB857FA00FE}" destId="{02DCBFCF-158B-4DA3-A786-EFF1C4BFF100}" srcOrd="1" destOrd="0" presId="urn:microsoft.com/office/officeart/2005/8/layout/hierarchy3"/>
    <dgm:cxn modelId="{FDBE834E-5FFA-4ED9-86E5-3729028E62C6}" srcId="{D89F7ACF-20E8-4FDE-96F1-4F4A26E8ADCE}" destId="{BA59702A-F9B0-4B7A-9F5A-4E94F346F079}" srcOrd="1" destOrd="0" parTransId="{98B63B6F-B9F9-4DAB-959A-E22FEA1CAEFA}" sibTransId="{1A81B477-C776-484D-9B8B-040CA245BF00}"/>
    <dgm:cxn modelId="{26210079-CC63-406A-B3EC-1EAEC989D382}" srcId="{40A6B4B1-E007-47BA-85A3-AD78C4C7252B}" destId="{D89F7ACF-20E8-4FDE-96F1-4F4A26E8ADCE}" srcOrd="1" destOrd="0" parTransId="{9CA3B72A-55E3-4749-A626-214858A84B1A}" sibTransId="{4C36D4D9-C6AF-4C13-84EB-55FC50E78D35}"/>
    <dgm:cxn modelId="{22E74B61-2C34-4B2D-9E05-CCF805BBFBB8}" srcId="{40A6B4B1-E007-47BA-85A3-AD78C4C7252B}" destId="{12F2B154-D49C-4171-8D02-ACB857FA00FE}" srcOrd="0" destOrd="0" parTransId="{0C03B25E-BB62-4663-A0BC-098BAA43C67E}" sibTransId="{3BC7F23F-F91B-4FC9-B0E9-0271044182E3}"/>
    <dgm:cxn modelId="{48CC41B8-3190-440B-8BFC-B432A6271424}" type="presOf" srcId="{86840524-38E3-4B3F-9997-17D2CDBE2A56}" destId="{2B73E118-6163-47FC-9EB7-B298B2E7B804}" srcOrd="0" destOrd="0" presId="urn:microsoft.com/office/officeart/2005/8/layout/hierarchy3"/>
    <dgm:cxn modelId="{6C215135-F36B-46F7-AFCE-5A75BD3CF1F9}" type="presOf" srcId="{742DF75F-562D-4DAD-96A5-7F93506D70B2}" destId="{1799DE6F-2849-4D46-B0F1-95FA5050B69A}" srcOrd="0" destOrd="0" presId="urn:microsoft.com/office/officeart/2005/8/layout/hierarchy3"/>
    <dgm:cxn modelId="{A9CF32EE-C1D0-4872-B8B7-7A61B79F7E33}" type="presOf" srcId="{C0172CF4-1169-4EBA-BCB6-EBF6191737D3}" destId="{26A2EEF1-4F29-4034-9476-7A2194E09E78}" srcOrd="0" destOrd="0" presId="urn:microsoft.com/office/officeart/2005/8/layout/hierarchy3"/>
    <dgm:cxn modelId="{F90CDC15-F432-4C27-8ACF-8E38D5B09B59}" type="presOf" srcId="{299E8B65-2466-4A0B-AB53-7C6735C67BE4}" destId="{8648F240-0A08-417B-9759-3D51F6959C7D}" srcOrd="0" destOrd="0" presId="urn:microsoft.com/office/officeart/2005/8/layout/hierarchy3"/>
    <dgm:cxn modelId="{7A5731F6-8F83-422D-A7D1-547A58C0E1C3}" type="presOf" srcId="{D6C1AF34-6077-45C9-97A7-4501A3D6FD71}" destId="{DEABF56D-69FE-4293-9EBC-489909D64C39}" srcOrd="0" destOrd="0" presId="urn:microsoft.com/office/officeart/2005/8/layout/hierarchy3"/>
    <dgm:cxn modelId="{4A2D054F-A12A-4962-BDE2-AEF512344D83}" type="presOf" srcId="{12F2B154-D49C-4171-8D02-ACB857FA00FE}" destId="{8D73125D-3580-48A9-8526-31C4111513F2}" srcOrd="0" destOrd="0" presId="urn:microsoft.com/office/officeart/2005/8/layout/hierarchy3"/>
    <dgm:cxn modelId="{D856D401-80DB-4854-8194-FC6DC920E38E}" type="presOf" srcId="{BA59702A-F9B0-4B7A-9F5A-4E94F346F079}" destId="{769C0F32-DEC8-4447-B848-A53F0C7F7743}" srcOrd="0" destOrd="0" presId="urn:microsoft.com/office/officeart/2005/8/layout/hierarchy3"/>
    <dgm:cxn modelId="{76D266F7-6243-41D4-B9A4-5E73D14B4D15}" type="presOf" srcId="{A7CAF108-D63A-410C-BD7B-EBFCFAB77BC0}" destId="{C49A99B1-D7BE-49AA-8CF9-354590CBC262}" srcOrd="0" destOrd="0" presId="urn:microsoft.com/office/officeart/2005/8/layout/hierarchy3"/>
    <dgm:cxn modelId="{1428B892-ED71-49FE-A80B-3637F1C92FB0}" srcId="{12F2B154-D49C-4171-8D02-ACB857FA00FE}" destId="{742DF75F-562D-4DAD-96A5-7F93506D70B2}" srcOrd="1" destOrd="0" parTransId="{CFC219C0-BA0C-44EB-A3DA-5587D3BE94D3}" sibTransId="{A58D3766-9EFB-4EFF-9FB0-A9A87CAF77B0}"/>
    <dgm:cxn modelId="{9DC27202-6251-4655-B7D1-CDE1AA8AC3D0}" type="presOf" srcId="{937FF3ED-D048-48B1-A6D9-01EAF711192C}" destId="{9A291C3A-6BB6-4CEC-8420-4D4244C30FF4}" srcOrd="0" destOrd="0" presId="urn:microsoft.com/office/officeart/2005/8/layout/hierarchy3"/>
    <dgm:cxn modelId="{41718DE9-2695-4A2F-8296-D9589BA2543C}" type="presOf" srcId="{28F897AC-9A7B-470A-92C8-D610FAD7B3AD}" destId="{BF3CCE16-82B2-4E55-A955-4185E73C625E}" srcOrd="0" destOrd="0" presId="urn:microsoft.com/office/officeart/2005/8/layout/hierarchy3"/>
    <dgm:cxn modelId="{CAA44112-92E6-4E33-A2D6-1D4BF80B39A5}" srcId="{D89F7ACF-20E8-4FDE-96F1-4F4A26E8ADCE}" destId="{3D05E40B-3F76-4908-8FC6-FF754C5FE9E2}" srcOrd="2" destOrd="0" parTransId="{35F20676-ABC4-41DE-8970-913F1FF5052C}" sibTransId="{E9FAEA6C-0BF4-43BF-B9A2-2E3640B60D58}"/>
    <dgm:cxn modelId="{0507D671-2032-4D1A-B627-BA79541829B4}" srcId="{D89F7ACF-20E8-4FDE-96F1-4F4A26E8ADCE}" destId="{299E8B65-2466-4A0B-AB53-7C6735C67BE4}" srcOrd="3" destOrd="0" parTransId="{C0172CF4-1169-4EBA-BCB6-EBF6191737D3}" sibTransId="{6C729880-5C4B-4533-A5B6-0F3D7A9ADFD7}"/>
    <dgm:cxn modelId="{36DFE827-60A1-4C6F-9AF6-A4BE45DB21EA}" type="presOf" srcId="{A00DC006-1A87-4DA2-8193-4BC432614E31}" destId="{DBC4A696-489B-444D-A466-CD33659C2A7F}" srcOrd="0" destOrd="0" presId="urn:microsoft.com/office/officeart/2005/8/layout/hierarchy3"/>
    <dgm:cxn modelId="{48AB15CA-D8B8-4278-8F65-3BE6842BDA5B}" type="presOf" srcId="{1EA8EA4F-AE61-41B3-BEF2-242103236E7B}" destId="{1ACDE7C3-FA70-4E5F-B465-7753A2048779}" srcOrd="0" destOrd="0" presId="urn:microsoft.com/office/officeart/2005/8/layout/hierarchy3"/>
    <dgm:cxn modelId="{1CEC1006-2AFD-437C-908D-ACD46789A4F5}" type="presOf" srcId="{35F20676-ABC4-41DE-8970-913F1FF5052C}" destId="{A37866A3-1694-45E1-A1E1-E5A8C97E22B3}" srcOrd="0" destOrd="0" presId="urn:microsoft.com/office/officeart/2005/8/layout/hierarchy3"/>
    <dgm:cxn modelId="{756DF8E7-E0F0-4570-A392-F4BBD31D7486}" type="presOf" srcId="{D89F7ACF-20E8-4FDE-96F1-4F4A26E8ADCE}" destId="{1B13592A-2EF2-4C25-A3EC-41698B773BB7}" srcOrd="1" destOrd="0" presId="urn:microsoft.com/office/officeart/2005/8/layout/hierarchy3"/>
    <dgm:cxn modelId="{1CE89B06-1DCB-4827-A52C-808E022A9F7E}" type="presOf" srcId="{66D16650-4307-4DCB-BEAC-5550FEE5917D}" destId="{1E56BBDD-1C6F-451C-8C48-0E86A6A82746}" srcOrd="0" destOrd="0" presId="urn:microsoft.com/office/officeart/2005/8/layout/hierarchy3"/>
    <dgm:cxn modelId="{9DCF3952-C073-4007-9600-4B6D5CFAEC32}" srcId="{12F2B154-D49C-4171-8D02-ACB857FA00FE}" destId="{D6C1AF34-6077-45C9-97A7-4501A3D6FD71}" srcOrd="2" destOrd="0" parTransId="{A7CAF108-D63A-410C-BD7B-EBFCFAB77BC0}" sibTransId="{457CE0D6-22F3-4C35-B797-05241FC4768B}"/>
    <dgm:cxn modelId="{F4568935-1812-44ED-9C16-192E518186F8}" type="presOf" srcId="{D89F7ACF-20E8-4FDE-96F1-4F4A26E8ADCE}" destId="{799E33AD-4DEE-431F-BF00-56CDBE0D6E57}" srcOrd="0" destOrd="0" presId="urn:microsoft.com/office/officeart/2005/8/layout/hierarchy3"/>
    <dgm:cxn modelId="{24A0EF36-A4C2-48B7-A1C0-EC7F998CC59C}" srcId="{12F2B154-D49C-4171-8D02-ACB857FA00FE}" destId="{1EA8EA4F-AE61-41B3-BEF2-242103236E7B}" srcOrd="3" destOrd="0" parTransId="{86840524-38E3-4B3F-9997-17D2CDBE2A56}" sibTransId="{A1134EE2-51CF-4CB1-BC26-2E1EBFB99BF0}"/>
    <dgm:cxn modelId="{9CFAED52-58DC-47B9-B8D7-E6818308BE66}" type="presOf" srcId="{A490C2AE-8E9B-435F-A1AB-D66823B5A299}" destId="{5EBA3BC6-F30B-4568-B1E2-9FA238C7DBAA}" srcOrd="0" destOrd="0" presId="urn:microsoft.com/office/officeart/2005/8/layout/hierarchy3"/>
    <dgm:cxn modelId="{5EA7B8F4-4417-4B21-B257-CAF019E0A442}" srcId="{D89F7ACF-20E8-4FDE-96F1-4F4A26E8ADCE}" destId="{A490C2AE-8E9B-435F-A1AB-D66823B5A299}" srcOrd="0" destOrd="0" parTransId="{937FF3ED-D048-48B1-A6D9-01EAF711192C}" sibTransId="{DC0647E6-E807-4B8E-83EC-AC856DF3C27C}"/>
    <dgm:cxn modelId="{1681F851-165F-4C03-BAA8-8EF94FC43108}" type="presOf" srcId="{7BC81449-CA89-4E63-B0E6-B182BD04636B}" destId="{48293A36-5F6D-45A4-B18A-6493AA0065C1}" srcOrd="0" destOrd="0" presId="urn:microsoft.com/office/officeart/2005/8/layout/hierarchy3"/>
    <dgm:cxn modelId="{36729B47-C30C-4EA0-8B43-52E7CC06A624}" srcId="{12F2B154-D49C-4171-8D02-ACB857FA00FE}" destId="{A00DC006-1A87-4DA2-8193-4BC432614E31}" srcOrd="0" destOrd="0" parTransId="{28F897AC-9A7B-470A-92C8-D610FAD7B3AD}" sibTransId="{7D638F48-6BC9-478D-A6A6-D9D5C6269AD4}"/>
    <dgm:cxn modelId="{8DAEA564-CFB4-4C73-A149-6D21FBC2785D}" type="presOf" srcId="{CFC219C0-BA0C-44EB-A3DA-5587D3BE94D3}" destId="{DDCCE349-9891-4E82-9671-5C54DC71F517}" srcOrd="0" destOrd="0" presId="urn:microsoft.com/office/officeart/2005/8/layout/hierarchy3"/>
    <dgm:cxn modelId="{BC73F1B3-1EA2-41E0-A412-809B12F6161B}" type="presOf" srcId="{98B63B6F-B9F9-4DAB-959A-E22FEA1CAEFA}" destId="{1D7DD85A-1460-499D-8EDB-041CFBC9418A}" srcOrd="0" destOrd="0" presId="urn:microsoft.com/office/officeart/2005/8/layout/hierarchy3"/>
    <dgm:cxn modelId="{430FBE22-4A94-4AB0-982C-16E890704CF2}" srcId="{D89F7ACF-20E8-4FDE-96F1-4F4A26E8ADCE}" destId="{7BC81449-CA89-4E63-B0E6-B182BD04636B}" srcOrd="4" destOrd="0" parTransId="{66D16650-4307-4DCB-BEAC-5550FEE5917D}" sibTransId="{2DB32817-F921-49C6-809D-BFF8EAC52935}"/>
    <dgm:cxn modelId="{FA73F6CD-4C9A-4CD9-9519-649C09338F60}" type="presOf" srcId="{3D05E40B-3F76-4908-8FC6-FF754C5FE9E2}" destId="{9C92C4AE-B40D-4619-BA65-ABC572F2D28D}" srcOrd="0" destOrd="0" presId="urn:microsoft.com/office/officeart/2005/8/layout/hierarchy3"/>
    <dgm:cxn modelId="{5CF72867-5F49-403F-9529-0547A3D3528F}" type="presParOf" srcId="{F4C2E1B3-BED1-4B28-AF20-2D367CA3F11F}" destId="{156845A7-5ABB-42C6-BF99-2554A8A766E8}" srcOrd="0" destOrd="0" presId="urn:microsoft.com/office/officeart/2005/8/layout/hierarchy3"/>
    <dgm:cxn modelId="{F959A94B-4249-49B0-9EED-FC7A7A68F278}" type="presParOf" srcId="{156845A7-5ABB-42C6-BF99-2554A8A766E8}" destId="{89F6B81F-92AF-420A-B7FB-6E25E11B28EE}" srcOrd="0" destOrd="0" presId="urn:microsoft.com/office/officeart/2005/8/layout/hierarchy3"/>
    <dgm:cxn modelId="{8CAE7E84-DB19-4F7E-B920-9260A6049FFA}" type="presParOf" srcId="{89F6B81F-92AF-420A-B7FB-6E25E11B28EE}" destId="{8D73125D-3580-48A9-8526-31C4111513F2}" srcOrd="0" destOrd="0" presId="urn:microsoft.com/office/officeart/2005/8/layout/hierarchy3"/>
    <dgm:cxn modelId="{0345F2EC-49F2-4796-9DA9-AF8A27CBAA10}" type="presParOf" srcId="{89F6B81F-92AF-420A-B7FB-6E25E11B28EE}" destId="{02DCBFCF-158B-4DA3-A786-EFF1C4BFF100}" srcOrd="1" destOrd="0" presId="urn:microsoft.com/office/officeart/2005/8/layout/hierarchy3"/>
    <dgm:cxn modelId="{701C16C3-AF49-4CE9-A14E-50F2E78EDEA0}" type="presParOf" srcId="{156845A7-5ABB-42C6-BF99-2554A8A766E8}" destId="{A6BCD860-A61D-488B-A7C6-63A344462746}" srcOrd="1" destOrd="0" presId="urn:microsoft.com/office/officeart/2005/8/layout/hierarchy3"/>
    <dgm:cxn modelId="{6F96B24E-B224-4B30-9EA8-0C17061B881D}" type="presParOf" srcId="{A6BCD860-A61D-488B-A7C6-63A344462746}" destId="{BF3CCE16-82B2-4E55-A955-4185E73C625E}" srcOrd="0" destOrd="0" presId="urn:microsoft.com/office/officeart/2005/8/layout/hierarchy3"/>
    <dgm:cxn modelId="{E7B8478A-2DF0-4118-9F50-CB7491EA9607}" type="presParOf" srcId="{A6BCD860-A61D-488B-A7C6-63A344462746}" destId="{DBC4A696-489B-444D-A466-CD33659C2A7F}" srcOrd="1" destOrd="0" presId="urn:microsoft.com/office/officeart/2005/8/layout/hierarchy3"/>
    <dgm:cxn modelId="{1259037C-BABB-4E71-9EE0-9C2503CA8480}" type="presParOf" srcId="{A6BCD860-A61D-488B-A7C6-63A344462746}" destId="{DDCCE349-9891-4E82-9671-5C54DC71F517}" srcOrd="2" destOrd="0" presId="urn:microsoft.com/office/officeart/2005/8/layout/hierarchy3"/>
    <dgm:cxn modelId="{63B188C1-2E00-4265-B24C-9D24FE82D2ED}" type="presParOf" srcId="{A6BCD860-A61D-488B-A7C6-63A344462746}" destId="{1799DE6F-2849-4D46-B0F1-95FA5050B69A}" srcOrd="3" destOrd="0" presId="urn:microsoft.com/office/officeart/2005/8/layout/hierarchy3"/>
    <dgm:cxn modelId="{EF929E64-636E-4B1B-8905-4C6623FE599F}" type="presParOf" srcId="{A6BCD860-A61D-488B-A7C6-63A344462746}" destId="{C49A99B1-D7BE-49AA-8CF9-354590CBC262}" srcOrd="4" destOrd="0" presId="urn:microsoft.com/office/officeart/2005/8/layout/hierarchy3"/>
    <dgm:cxn modelId="{0085AFBC-2ECC-42EE-917C-8E993A0E0013}" type="presParOf" srcId="{A6BCD860-A61D-488B-A7C6-63A344462746}" destId="{DEABF56D-69FE-4293-9EBC-489909D64C39}" srcOrd="5" destOrd="0" presId="urn:microsoft.com/office/officeart/2005/8/layout/hierarchy3"/>
    <dgm:cxn modelId="{AF210016-E175-4654-896B-A8222D46EEB9}" type="presParOf" srcId="{A6BCD860-A61D-488B-A7C6-63A344462746}" destId="{2B73E118-6163-47FC-9EB7-B298B2E7B804}" srcOrd="6" destOrd="0" presId="urn:microsoft.com/office/officeart/2005/8/layout/hierarchy3"/>
    <dgm:cxn modelId="{B81AC48A-E826-4AFD-A0EE-952476D4A00F}" type="presParOf" srcId="{A6BCD860-A61D-488B-A7C6-63A344462746}" destId="{1ACDE7C3-FA70-4E5F-B465-7753A2048779}" srcOrd="7" destOrd="0" presId="urn:microsoft.com/office/officeart/2005/8/layout/hierarchy3"/>
    <dgm:cxn modelId="{C84E4A73-9B0A-4F74-B90A-8473AB6A7097}" type="presParOf" srcId="{F4C2E1B3-BED1-4B28-AF20-2D367CA3F11F}" destId="{43B6EAF6-CEE1-4BE3-B1C3-868FB047B448}" srcOrd="1" destOrd="0" presId="urn:microsoft.com/office/officeart/2005/8/layout/hierarchy3"/>
    <dgm:cxn modelId="{EC819EB7-F5A4-4B35-AF3D-5BF8D81508DF}" type="presParOf" srcId="{43B6EAF6-CEE1-4BE3-B1C3-868FB047B448}" destId="{A82845CD-309D-4D3A-BA81-820420015949}" srcOrd="0" destOrd="0" presId="urn:microsoft.com/office/officeart/2005/8/layout/hierarchy3"/>
    <dgm:cxn modelId="{EB2DEA1E-2070-4FA0-952B-488C35F22B26}" type="presParOf" srcId="{A82845CD-309D-4D3A-BA81-820420015949}" destId="{799E33AD-4DEE-431F-BF00-56CDBE0D6E57}" srcOrd="0" destOrd="0" presId="urn:microsoft.com/office/officeart/2005/8/layout/hierarchy3"/>
    <dgm:cxn modelId="{03DD48B3-3885-40EA-B1C1-39487AD7B429}" type="presParOf" srcId="{A82845CD-309D-4D3A-BA81-820420015949}" destId="{1B13592A-2EF2-4C25-A3EC-41698B773BB7}" srcOrd="1" destOrd="0" presId="urn:microsoft.com/office/officeart/2005/8/layout/hierarchy3"/>
    <dgm:cxn modelId="{2D17B284-42D8-4606-BA03-F25FD75097CD}" type="presParOf" srcId="{43B6EAF6-CEE1-4BE3-B1C3-868FB047B448}" destId="{53DAB0B0-BCD1-456D-B93A-8CE86DA5EE2C}" srcOrd="1" destOrd="0" presId="urn:microsoft.com/office/officeart/2005/8/layout/hierarchy3"/>
    <dgm:cxn modelId="{09D8C21B-282C-43F4-B101-FC1D11DF9C14}" type="presParOf" srcId="{53DAB0B0-BCD1-456D-B93A-8CE86DA5EE2C}" destId="{9A291C3A-6BB6-4CEC-8420-4D4244C30FF4}" srcOrd="0" destOrd="0" presId="urn:microsoft.com/office/officeart/2005/8/layout/hierarchy3"/>
    <dgm:cxn modelId="{64CDEB8A-5877-48F1-9FCF-0876D8E2D57A}" type="presParOf" srcId="{53DAB0B0-BCD1-456D-B93A-8CE86DA5EE2C}" destId="{5EBA3BC6-F30B-4568-B1E2-9FA238C7DBAA}" srcOrd="1" destOrd="0" presId="urn:microsoft.com/office/officeart/2005/8/layout/hierarchy3"/>
    <dgm:cxn modelId="{52E3D8AF-B835-4968-974B-9B7553B7544A}" type="presParOf" srcId="{53DAB0B0-BCD1-456D-B93A-8CE86DA5EE2C}" destId="{1D7DD85A-1460-499D-8EDB-041CFBC9418A}" srcOrd="2" destOrd="0" presId="urn:microsoft.com/office/officeart/2005/8/layout/hierarchy3"/>
    <dgm:cxn modelId="{AFD3E816-C2AF-498A-A03A-DDDFBDCBBFC7}" type="presParOf" srcId="{53DAB0B0-BCD1-456D-B93A-8CE86DA5EE2C}" destId="{769C0F32-DEC8-4447-B848-A53F0C7F7743}" srcOrd="3" destOrd="0" presId="urn:microsoft.com/office/officeart/2005/8/layout/hierarchy3"/>
    <dgm:cxn modelId="{4FE04208-44B5-457F-9985-A472BB8909AD}" type="presParOf" srcId="{53DAB0B0-BCD1-456D-B93A-8CE86DA5EE2C}" destId="{A37866A3-1694-45E1-A1E1-E5A8C97E22B3}" srcOrd="4" destOrd="0" presId="urn:microsoft.com/office/officeart/2005/8/layout/hierarchy3"/>
    <dgm:cxn modelId="{81C6F379-63D3-4136-A767-F6DCA3B2896A}" type="presParOf" srcId="{53DAB0B0-BCD1-456D-B93A-8CE86DA5EE2C}" destId="{9C92C4AE-B40D-4619-BA65-ABC572F2D28D}" srcOrd="5" destOrd="0" presId="urn:microsoft.com/office/officeart/2005/8/layout/hierarchy3"/>
    <dgm:cxn modelId="{6CEBDEE7-3A1A-435B-9762-0BD3FD692729}" type="presParOf" srcId="{53DAB0B0-BCD1-456D-B93A-8CE86DA5EE2C}" destId="{26A2EEF1-4F29-4034-9476-7A2194E09E78}" srcOrd="6" destOrd="0" presId="urn:microsoft.com/office/officeart/2005/8/layout/hierarchy3"/>
    <dgm:cxn modelId="{2E97EBB2-20A8-44B1-9DBA-3CD26ECB02FE}" type="presParOf" srcId="{53DAB0B0-BCD1-456D-B93A-8CE86DA5EE2C}" destId="{8648F240-0A08-417B-9759-3D51F6959C7D}" srcOrd="7" destOrd="0" presId="urn:microsoft.com/office/officeart/2005/8/layout/hierarchy3"/>
    <dgm:cxn modelId="{8A1337CE-3F60-4811-B850-ABB3D8B57F15}" type="presParOf" srcId="{53DAB0B0-BCD1-456D-B93A-8CE86DA5EE2C}" destId="{1E56BBDD-1C6F-451C-8C48-0E86A6A82746}" srcOrd="8" destOrd="0" presId="urn:microsoft.com/office/officeart/2005/8/layout/hierarchy3"/>
    <dgm:cxn modelId="{F2E45666-C27D-4968-B319-9C5BE5ADD82D}" type="presParOf" srcId="{53DAB0B0-BCD1-456D-B93A-8CE86DA5EE2C}" destId="{48293A36-5F6D-45A4-B18A-6493AA0065C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D8B5B-3388-4716-931F-F25CBF760E96}">
      <dsp:nvSpPr>
        <dsp:cNvPr id="0" name=""/>
        <dsp:cNvSpPr/>
      </dsp:nvSpPr>
      <dsp:spPr>
        <a:xfrm>
          <a:off x="3661501" y="1021910"/>
          <a:ext cx="1919228" cy="43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98"/>
              </a:lnTo>
              <a:lnTo>
                <a:pt x="1919228" y="295798"/>
              </a:lnTo>
              <a:lnTo>
                <a:pt x="1919228" y="434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9A9CA-3893-42B3-826B-AD6B366C1266}">
      <dsp:nvSpPr>
        <dsp:cNvPr id="0" name=""/>
        <dsp:cNvSpPr/>
      </dsp:nvSpPr>
      <dsp:spPr>
        <a:xfrm>
          <a:off x="1756025" y="1021910"/>
          <a:ext cx="1905475" cy="434058"/>
        </a:xfrm>
        <a:custGeom>
          <a:avLst/>
          <a:gdLst/>
          <a:ahLst/>
          <a:cxnLst/>
          <a:rect l="0" t="0" r="0" b="0"/>
          <a:pathLst>
            <a:path>
              <a:moveTo>
                <a:pt x="1905475" y="0"/>
              </a:moveTo>
              <a:lnTo>
                <a:pt x="1905475" y="295798"/>
              </a:lnTo>
              <a:lnTo>
                <a:pt x="0" y="295798"/>
              </a:lnTo>
              <a:lnTo>
                <a:pt x="0" y="434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5AB79-EA6D-4592-9D62-1953D7E4EBF6}">
      <dsp:nvSpPr>
        <dsp:cNvPr id="0" name=""/>
        <dsp:cNvSpPr/>
      </dsp:nvSpPr>
      <dsp:spPr>
        <a:xfrm>
          <a:off x="1879543" y="74195"/>
          <a:ext cx="3563915" cy="947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C9F55-85ED-4097-B4A4-537849D7EE34}">
      <dsp:nvSpPr>
        <dsp:cNvPr id="0" name=""/>
        <dsp:cNvSpPr/>
      </dsp:nvSpPr>
      <dsp:spPr>
        <a:xfrm>
          <a:off x="2045373" y="231733"/>
          <a:ext cx="3563915" cy="947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организмы</a:t>
          </a:r>
          <a:endParaRPr lang="ru-RU" sz="3600" b="1" kern="1200" dirty="0"/>
        </a:p>
      </dsp:txBody>
      <dsp:txXfrm>
        <a:off x="2073131" y="259491"/>
        <a:ext cx="3508399" cy="892198"/>
      </dsp:txXfrm>
    </dsp:sp>
    <dsp:sp modelId="{63DF7979-0E6F-4D3B-B19F-6A741137A926}">
      <dsp:nvSpPr>
        <dsp:cNvPr id="0" name=""/>
        <dsp:cNvSpPr/>
      </dsp:nvSpPr>
      <dsp:spPr>
        <a:xfrm>
          <a:off x="2626" y="1455968"/>
          <a:ext cx="3506798" cy="947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BAADD-34CF-4BE3-AEC6-70BB1AA3B8E6}">
      <dsp:nvSpPr>
        <dsp:cNvPr id="0" name=""/>
        <dsp:cNvSpPr/>
      </dsp:nvSpPr>
      <dsp:spPr>
        <a:xfrm>
          <a:off x="168455" y="1613506"/>
          <a:ext cx="3506798" cy="947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одноклеточные</a:t>
          </a:r>
          <a:endParaRPr lang="ru-RU" sz="3300" b="1" kern="1200" dirty="0"/>
        </a:p>
      </dsp:txBody>
      <dsp:txXfrm>
        <a:off x="196213" y="1641264"/>
        <a:ext cx="3451282" cy="892198"/>
      </dsp:txXfrm>
    </dsp:sp>
    <dsp:sp modelId="{D7424321-91FC-4FB9-B120-300F0489771D}">
      <dsp:nvSpPr>
        <dsp:cNvPr id="0" name=""/>
        <dsp:cNvSpPr/>
      </dsp:nvSpPr>
      <dsp:spPr>
        <a:xfrm>
          <a:off x="3841083" y="1455968"/>
          <a:ext cx="3479292" cy="947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0019C-9A0C-43E3-BABC-29E467FC145F}">
      <dsp:nvSpPr>
        <dsp:cNvPr id="0" name=""/>
        <dsp:cNvSpPr/>
      </dsp:nvSpPr>
      <dsp:spPr>
        <a:xfrm>
          <a:off x="4006913" y="1613506"/>
          <a:ext cx="3479292" cy="947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многоклеточные</a:t>
          </a:r>
          <a:endParaRPr lang="ru-RU" sz="3300" b="1" kern="1200" dirty="0"/>
        </a:p>
      </dsp:txBody>
      <dsp:txXfrm>
        <a:off x="4034671" y="1641264"/>
        <a:ext cx="3423776" cy="89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D8B5B-3388-4716-931F-F25CBF760E96}">
      <dsp:nvSpPr>
        <dsp:cNvPr id="0" name=""/>
        <dsp:cNvSpPr/>
      </dsp:nvSpPr>
      <dsp:spPr>
        <a:xfrm>
          <a:off x="3661501" y="1021910"/>
          <a:ext cx="1919228" cy="43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98"/>
              </a:lnTo>
              <a:lnTo>
                <a:pt x="1919228" y="295798"/>
              </a:lnTo>
              <a:lnTo>
                <a:pt x="1919228" y="434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9A9CA-3893-42B3-826B-AD6B366C1266}">
      <dsp:nvSpPr>
        <dsp:cNvPr id="0" name=""/>
        <dsp:cNvSpPr/>
      </dsp:nvSpPr>
      <dsp:spPr>
        <a:xfrm>
          <a:off x="1756025" y="1021910"/>
          <a:ext cx="1905475" cy="434058"/>
        </a:xfrm>
        <a:custGeom>
          <a:avLst/>
          <a:gdLst/>
          <a:ahLst/>
          <a:cxnLst/>
          <a:rect l="0" t="0" r="0" b="0"/>
          <a:pathLst>
            <a:path>
              <a:moveTo>
                <a:pt x="1905475" y="0"/>
              </a:moveTo>
              <a:lnTo>
                <a:pt x="1905475" y="295798"/>
              </a:lnTo>
              <a:lnTo>
                <a:pt x="0" y="295798"/>
              </a:lnTo>
              <a:lnTo>
                <a:pt x="0" y="434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5AB79-EA6D-4592-9D62-1953D7E4EBF6}">
      <dsp:nvSpPr>
        <dsp:cNvPr id="0" name=""/>
        <dsp:cNvSpPr/>
      </dsp:nvSpPr>
      <dsp:spPr>
        <a:xfrm>
          <a:off x="1879543" y="74195"/>
          <a:ext cx="3563915" cy="947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C9F55-85ED-4097-B4A4-537849D7EE34}">
      <dsp:nvSpPr>
        <dsp:cNvPr id="0" name=""/>
        <dsp:cNvSpPr/>
      </dsp:nvSpPr>
      <dsp:spPr>
        <a:xfrm>
          <a:off x="2045373" y="231733"/>
          <a:ext cx="3563915" cy="947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ТКАНИ</a:t>
          </a:r>
          <a:endParaRPr lang="ru-RU" sz="3600" b="1" kern="1200" dirty="0"/>
        </a:p>
      </dsp:txBody>
      <dsp:txXfrm>
        <a:off x="2073131" y="259491"/>
        <a:ext cx="3508399" cy="892198"/>
      </dsp:txXfrm>
    </dsp:sp>
    <dsp:sp modelId="{63DF7979-0E6F-4D3B-B19F-6A741137A926}">
      <dsp:nvSpPr>
        <dsp:cNvPr id="0" name=""/>
        <dsp:cNvSpPr/>
      </dsp:nvSpPr>
      <dsp:spPr>
        <a:xfrm>
          <a:off x="2626" y="1455968"/>
          <a:ext cx="3506798" cy="947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BAADD-34CF-4BE3-AEC6-70BB1AA3B8E6}">
      <dsp:nvSpPr>
        <dsp:cNvPr id="0" name=""/>
        <dsp:cNvSpPr/>
      </dsp:nvSpPr>
      <dsp:spPr>
        <a:xfrm>
          <a:off x="168455" y="1613506"/>
          <a:ext cx="3506798" cy="947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растительные</a:t>
          </a:r>
          <a:endParaRPr lang="ru-RU" sz="4000" b="1" kern="1200" dirty="0"/>
        </a:p>
      </dsp:txBody>
      <dsp:txXfrm>
        <a:off x="196213" y="1641264"/>
        <a:ext cx="3451282" cy="892198"/>
      </dsp:txXfrm>
    </dsp:sp>
    <dsp:sp modelId="{D7424321-91FC-4FB9-B120-300F0489771D}">
      <dsp:nvSpPr>
        <dsp:cNvPr id="0" name=""/>
        <dsp:cNvSpPr/>
      </dsp:nvSpPr>
      <dsp:spPr>
        <a:xfrm>
          <a:off x="3841083" y="1455968"/>
          <a:ext cx="3479292" cy="947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0019C-9A0C-43E3-BABC-29E467FC145F}">
      <dsp:nvSpPr>
        <dsp:cNvPr id="0" name=""/>
        <dsp:cNvSpPr/>
      </dsp:nvSpPr>
      <dsp:spPr>
        <a:xfrm>
          <a:off x="4006913" y="1613506"/>
          <a:ext cx="3479292" cy="947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животные</a:t>
          </a:r>
          <a:endParaRPr lang="ru-RU" sz="4000" b="1" kern="1200" dirty="0"/>
        </a:p>
      </dsp:txBody>
      <dsp:txXfrm>
        <a:off x="4034671" y="1641264"/>
        <a:ext cx="3423776" cy="892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3125D-3580-48A9-8526-31C4111513F2}">
      <dsp:nvSpPr>
        <dsp:cNvPr id="0" name=""/>
        <dsp:cNvSpPr/>
      </dsp:nvSpPr>
      <dsp:spPr>
        <a:xfrm>
          <a:off x="51473" y="1754"/>
          <a:ext cx="3698448" cy="853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ТКАНИ ЖИВОТНЫХ</a:t>
          </a:r>
          <a:endParaRPr lang="ru-RU" sz="2900" b="1" kern="1200" dirty="0"/>
        </a:p>
      </dsp:txBody>
      <dsp:txXfrm>
        <a:off x="76476" y="26757"/>
        <a:ext cx="3648442" cy="803673"/>
      </dsp:txXfrm>
    </dsp:sp>
    <dsp:sp modelId="{BF3CCE16-82B2-4E55-A955-4185E73C625E}">
      <dsp:nvSpPr>
        <dsp:cNvPr id="0" name=""/>
        <dsp:cNvSpPr/>
      </dsp:nvSpPr>
      <dsp:spPr>
        <a:xfrm>
          <a:off x="421318" y="855434"/>
          <a:ext cx="369844" cy="640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259"/>
              </a:lnTo>
              <a:lnTo>
                <a:pt x="369844" y="6402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4A696-489B-444D-A466-CD33659C2A7F}">
      <dsp:nvSpPr>
        <dsp:cNvPr id="0" name=""/>
        <dsp:cNvSpPr/>
      </dsp:nvSpPr>
      <dsp:spPr>
        <a:xfrm>
          <a:off x="791163" y="1068854"/>
          <a:ext cx="2771358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эпителиальная</a:t>
          </a:r>
          <a:endParaRPr lang="ru-RU" sz="2800" b="1" kern="1200" dirty="0"/>
        </a:p>
      </dsp:txBody>
      <dsp:txXfrm>
        <a:off x="816166" y="1093857"/>
        <a:ext cx="2721352" cy="803673"/>
      </dsp:txXfrm>
    </dsp:sp>
    <dsp:sp modelId="{DDCCE349-9891-4E82-9671-5C54DC71F517}">
      <dsp:nvSpPr>
        <dsp:cNvPr id="0" name=""/>
        <dsp:cNvSpPr/>
      </dsp:nvSpPr>
      <dsp:spPr>
        <a:xfrm>
          <a:off x="421318" y="855434"/>
          <a:ext cx="369844" cy="170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359"/>
              </a:lnTo>
              <a:lnTo>
                <a:pt x="369844" y="17073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9DE6F-2849-4D46-B0F1-95FA5050B69A}">
      <dsp:nvSpPr>
        <dsp:cNvPr id="0" name=""/>
        <dsp:cNvSpPr/>
      </dsp:nvSpPr>
      <dsp:spPr>
        <a:xfrm>
          <a:off x="791163" y="2135954"/>
          <a:ext cx="2882036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соединительная</a:t>
          </a:r>
          <a:endParaRPr lang="ru-RU" sz="2800" b="1" kern="1200" dirty="0"/>
        </a:p>
      </dsp:txBody>
      <dsp:txXfrm>
        <a:off x="816166" y="2160957"/>
        <a:ext cx="2832030" cy="803673"/>
      </dsp:txXfrm>
    </dsp:sp>
    <dsp:sp modelId="{C49A99B1-D7BE-49AA-8CF9-354590CBC262}">
      <dsp:nvSpPr>
        <dsp:cNvPr id="0" name=""/>
        <dsp:cNvSpPr/>
      </dsp:nvSpPr>
      <dsp:spPr>
        <a:xfrm>
          <a:off x="421318" y="855434"/>
          <a:ext cx="369844" cy="2774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4459"/>
              </a:lnTo>
              <a:lnTo>
                <a:pt x="369844" y="27744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BF56D-69FE-4293-9EBC-489909D64C39}">
      <dsp:nvSpPr>
        <dsp:cNvPr id="0" name=""/>
        <dsp:cNvSpPr/>
      </dsp:nvSpPr>
      <dsp:spPr>
        <a:xfrm>
          <a:off x="791163" y="3203053"/>
          <a:ext cx="2915377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мышечная</a:t>
          </a:r>
          <a:endParaRPr lang="ru-RU" sz="2800" b="1" kern="1200" dirty="0"/>
        </a:p>
      </dsp:txBody>
      <dsp:txXfrm>
        <a:off x="816166" y="3228056"/>
        <a:ext cx="2865371" cy="803673"/>
      </dsp:txXfrm>
    </dsp:sp>
    <dsp:sp modelId="{2B73E118-6163-47FC-9EB7-B298B2E7B804}">
      <dsp:nvSpPr>
        <dsp:cNvPr id="0" name=""/>
        <dsp:cNvSpPr/>
      </dsp:nvSpPr>
      <dsp:spPr>
        <a:xfrm>
          <a:off x="421318" y="855434"/>
          <a:ext cx="369844" cy="3841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559"/>
              </a:lnTo>
              <a:lnTo>
                <a:pt x="369844" y="38415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DE7C3-FA70-4E5F-B465-7753A2048779}">
      <dsp:nvSpPr>
        <dsp:cNvPr id="0" name=""/>
        <dsp:cNvSpPr/>
      </dsp:nvSpPr>
      <dsp:spPr>
        <a:xfrm>
          <a:off x="791163" y="4270153"/>
          <a:ext cx="2847110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нервная</a:t>
          </a:r>
          <a:endParaRPr lang="ru-RU" sz="2800" b="1" kern="1200" dirty="0"/>
        </a:p>
      </dsp:txBody>
      <dsp:txXfrm>
        <a:off x="816166" y="4295156"/>
        <a:ext cx="2797104" cy="803673"/>
      </dsp:txXfrm>
    </dsp:sp>
    <dsp:sp modelId="{799E33AD-4DEE-431F-BF00-56CDBE0D6E57}">
      <dsp:nvSpPr>
        <dsp:cNvPr id="0" name=""/>
        <dsp:cNvSpPr/>
      </dsp:nvSpPr>
      <dsp:spPr>
        <a:xfrm>
          <a:off x="4176761" y="1754"/>
          <a:ext cx="3003501" cy="853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ТКАНИ РАСТЕНИЙ</a:t>
          </a:r>
          <a:endParaRPr lang="ru-RU" sz="2900" b="1" kern="1200" dirty="0"/>
        </a:p>
      </dsp:txBody>
      <dsp:txXfrm>
        <a:off x="4201764" y="26757"/>
        <a:ext cx="2953495" cy="803673"/>
      </dsp:txXfrm>
    </dsp:sp>
    <dsp:sp modelId="{9A291C3A-6BB6-4CEC-8420-4D4244C30FF4}">
      <dsp:nvSpPr>
        <dsp:cNvPr id="0" name=""/>
        <dsp:cNvSpPr/>
      </dsp:nvSpPr>
      <dsp:spPr>
        <a:xfrm>
          <a:off x="4477111" y="855434"/>
          <a:ext cx="300350" cy="640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259"/>
              </a:lnTo>
              <a:lnTo>
                <a:pt x="300350" y="6402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A3BC6-F30B-4568-B1E2-9FA238C7DBAA}">
      <dsp:nvSpPr>
        <dsp:cNvPr id="0" name=""/>
        <dsp:cNvSpPr/>
      </dsp:nvSpPr>
      <dsp:spPr>
        <a:xfrm>
          <a:off x="4777461" y="1068854"/>
          <a:ext cx="3007671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образовательная</a:t>
          </a:r>
          <a:endParaRPr lang="ru-RU" sz="1300" b="1" kern="1200" dirty="0"/>
        </a:p>
      </dsp:txBody>
      <dsp:txXfrm>
        <a:off x="4802464" y="1093857"/>
        <a:ext cx="2957665" cy="803673"/>
      </dsp:txXfrm>
    </dsp:sp>
    <dsp:sp modelId="{1D7DD85A-1460-499D-8EDB-041CFBC9418A}">
      <dsp:nvSpPr>
        <dsp:cNvPr id="0" name=""/>
        <dsp:cNvSpPr/>
      </dsp:nvSpPr>
      <dsp:spPr>
        <a:xfrm>
          <a:off x="4477111" y="855434"/>
          <a:ext cx="300350" cy="170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359"/>
              </a:lnTo>
              <a:lnTo>
                <a:pt x="300350" y="17073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C0F32-DEC8-4447-B848-A53F0C7F7743}">
      <dsp:nvSpPr>
        <dsp:cNvPr id="0" name=""/>
        <dsp:cNvSpPr/>
      </dsp:nvSpPr>
      <dsp:spPr>
        <a:xfrm>
          <a:off x="4777461" y="2135954"/>
          <a:ext cx="2950071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основная</a:t>
          </a:r>
          <a:endParaRPr lang="ru-RU" sz="1600" b="1" kern="1200" dirty="0"/>
        </a:p>
      </dsp:txBody>
      <dsp:txXfrm>
        <a:off x="4802464" y="2160957"/>
        <a:ext cx="2900065" cy="803673"/>
      </dsp:txXfrm>
    </dsp:sp>
    <dsp:sp modelId="{A37866A3-1694-45E1-A1E1-E5A8C97E22B3}">
      <dsp:nvSpPr>
        <dsp:cNvPr id="0" name=""/>
        <dsp:cNvSpPr/>
      </dsp:nvSpPr>
      <dsp:spPr>
        <a:xfrm>
          <a:off x="4477111" y="855434"/>
          <a:ext cx="300350" cy="2774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4459"/>
              </a:lnTo>
              <a:lnTo>
                <a:pt x="300350" y="27744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2C4AE-B40D-4619-BA65-ABC572F2D28D}">
      <dsp:nvSpPr>
        <dsp:cNvPr id="0" name=""/>
        <dsp:cNvSpPr/>
      </dsp:nvSpPr>
      <dsp:spPr>
        <a:xfrm>
          <a:off x="4777461" y="3203053"/>
          <a:ext cx="3019936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покровная</a:t>
          </a:r>
          <a:endParaRPr lang="ru-RU" sz="1600" b="1" kern="1200" dirty="0"/>
        </a:p>
      </dsp:txBody>
      <dsp:txXfrm>
        <a:off x="4802464" y="3228056"/>
        <a:ext cx="2969930" cy="803673"/>
      </dsp:txXfrm>
    </dsp:sp>
    <dsp:sp modelId="{26A2EEF1-4F29-4034-9476-7A2194E09E78}">
      <dsp:nvSpPr>
        <dsp:cNvPr id="0" name=""/>
        <dsp:cNvSpPr/>
      </dsp:nvSpPr>
      <dsp:spPr>
        <a:xfrm>
          <a:off x="4477111" y="855434"/>
          <a:ext cx="300350" cy="3841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559"/>
              </a:lnTo>
              <a:lnTo>
                <a:pt x="300350" y="38415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8F240-0A08-417B-9759-3D51F6959C7D}">
      <dsp:nvSpPr>
        <dsp:cNvPr id="0" name=""/>
        <dsp:cNvSpPr/>
      </dsp:nvSpPr>
      <dsp:spPr>
        <a:xfrm>
          <a:off x="4777461" y="4270153"/>
          <a:ext cx="2962323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проводящая</a:t>
          </a:r>
          <a:endParaRPr lang="ru-RU" sz="1600" b="1" kern="1200" dirty="0"/>
        </a:p>
      </dsp:txBody>
      <dsp:txXfrm>
        <a:off x="4802464" y="4295156"/>
        <a:ext cx="2912317" cy="803673"/>
      </dsp:txXfrm>
    </dsp:sp>
    <dsp:sp modelId="{1E56BBDD-1C6F-451C-8C48-0E86A6A82746}">
      <dsp:nvSpPr>
        <dsp:cNvPr id="0" name=""/>
        <dsp:cNvSpPr/>
      </dsp:nvSpPr>
      <dsp:spPr>
        <a:xfrm>
          <a:off x="4477111" y="855434"/>
          <a:ext cx="300350" cy="4908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8658"/>
              </a:lnTo>
              <a:lnTo>
                <a:pt x="300350" y="49086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93A36-5F6D-45A4-B18A-6493AA0065C1}">
      <dsp:nvSpPr>
        <dsp:cNvPr id="0" name=""/>
        <dsp:cNvSpPr/>
      </dsp:nvSpPr>
      <dsp:spPr>
        <a:xfrm>
          <a:off x="4777461" y="5337253"/>
          <a:ext cx="2863829" cy="853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механическая</a:t>
          </a:r>
          <a:endParaRPr lang="ru-RU" sz="1600" b="1" kern="1200" dirty="0"/>
        </a:p>
      </dsp:txBody>
      <dsp:txXfrm>
        <a:off x="4802464" y="5362256"/>
        <a:ext cx="2813823" cy="803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3125D-3580-48A9-8526-31C4111513F2}">
      <dsp:nvSpPr>
        <dsp:cNvPr id="0" name=""/>
        <dsp:cNvSpPr/>
      </dsp:nvSpPr>
      <dsp:spPr>
        <a:xfrm>
          <a:off x="847205" y="3100"/>
          <a:ext cx="3051396" cy="704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ТКАНИ ЖИВОТНЫХ</a:t>
          </a:r>
          <a:endParaRPr lang="ru-RU" sz="2400" b="1" kern="1200" dirty="0"/>
        </a:p>
      </dsp:txBody>
      <dsp:txXfrm>
        <a:off x="867834" y="23729"/>
        <a:ext cx="3010138" cy="663068"/>
      </dsp:txXfrm>
    </dsp:sp>
    <dsp:sp modelId="{BF3CCE16-82B2-4E55-A955-4185E73C625E}">
      <dsp:nvSpPr>
        <dsp:cNvPr id="0" name=""/>
        <dsp:cNvSpPr/>
      </dsp:nvSpPr>
      <dsp:spPr>
        <a:xfrm>
          <a:off x="1152344" y="707426"/>
          <a:ext cx="305139" cy="52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44"/>
              </a:lnTo>
              <a:lnTo>
                <a:pt x="305139" y="5282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4A696-489B-444D-A466-CD33659C2A7F}">
      <dsp:nvSpPr>
        <dsp:cNvPr id="0" name=""/>
        <dsp:cNvSpPr/>
      </dsp:nvSpPr>
      <dsp:spPr>
        <a:xfrm>
          <a:off x="1457484" y="883508"/>
          <a:ext cx="2756621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эпителиальная</a:t>
          </a:r>
          <a:endParaRPr lang="ru-RU" sz="2800" b="1" kern="1200" dirty="0"/>
        </a:p>
      </dsp:txBody>
      <dsp:txXfrm>
        <a:off x="1478113" y="904137"/>
        <a:ext cx="2715363" cy="663068"/>
      </dsp:txXfrm>
    </dsp:sp>
    <dsp:sp modelId="{DDCCE349-9891-4E82-9671-5C54DC71F517}">
      <dsp:nvSpPr>
        <dsp:cNvPr id="0" name=""/>
        <dsp:cNvSpPr/>
      </dsp:nvSpPr>
      <dsp:spPr>
        <a:xfrm>
          <a:off x="1152344" y="707426"/>
          <a:ext cx="305139" cy="140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653"/>
              </a:lnTo>
              <a:lnTo>
                <a:pt x="305139" y="14086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9DE6F-2849-4D46-B0F1-95FA5050B69A}">
      <dsp:nvSpPr>
        <dsp:cNvPr id="0" name=""/>
        <dsp:cNvSpPr/>
      </dsp:nvSpPr>
      <dsp:spPr>
        <a:xfrm>
          <a:off x="1457484" y="1763916"/>
          <a:ext cx="2970500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соединительная</a:t>
          </a:r>
          <a:endParaRPr lang="ru-RU" sz="2800" b="1" kern="1200" dirty="0"/>
        </a:p>
      </dsp:txBody>
      <dsp:txXfrm>
        <a:off x="1478113" y="1784545"/>
        <a:ext cx="2929242" cy="663068"/>
      </dsp:txXfrm>
    </dsp:sp>
    <dsp:sp modelId="{C49A99B1-D7BE-49AA-8CF9-354590CBC262}">
      <dsp:nvSpPr>
        <dsp:cNvPr id="0" name=""/>
        <dsp:cNvSpPr/>
      </dsp:nvSpPr>
      <dsp:spPr>
        <a:xfrm>
          <a:off x="1152344" y="707426"/>
          <a:ext cx="305139" cy="228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061"/>
              </a:lnTo>
              <a:lnTo>
                <a:pt x="305139" y="2289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BF56D-69FE-4293-9EBC-489909D64C39}">
      <dsp:nvSpPr>
        <dsp:cNvPr id="0" name=""/>
        <dsp:cNvSpPr/>
      </dsp:nvSpPr>
      <dsp:spPr>
        <a:xfrm>
          <a:off x="1457484" y="2644324"/>
          <a:ext cx="2405325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мышечная</a:t>
          </a:r>
          <a:endParaRPr lang="ru-RU" sz="2800" b="1" kern="1200" dirty="0"/>
        </a:p>
      </dsp:txBody>
      <dsp:txXfrm>
        <a:off x="1478113" y="2664953"/>
        <a:ext cx="2364067" cy="663068"/>
      </dsp:txXfrm>
    </dsp:sp>
    <dsp:sp modelId="{2B73E118-6163-47FC-9EB7-B298B2E7B804}">
      <dsp:nvSpPr>
        <dsp:cNvPr id="0" name=""/>
        <dsp:cNvSpPr/>
      </dsp:nvSpPr>
      <dsp:spPr>
        <a:xfrm>
          <a:off x="1152344" y="707426"/>
          <a:ext cx="305139" cy="3169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469"/>
              </a:lnTo>
              <a:lnTo>
                <a:pt x="305139" y="31694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DE7C3-FA70-4E5F-B465-7753A2048779}">
      <dsp:nvSpPr>
        <dsp:cNvPr id="0" name=""/>
        <dsp:cNvSpPr/>
      </dsp:nvSpPr>
      <dsp:spPr>
        <a:xfrm>
          <a:off x="1457484" y="3524733"/>
          <a:ext cx="2349002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нервная</a:t>
          </a:r>
          <a:endParaRPr lang="ru-RU" sz="2800" b="1" kern="1200" dirty="0"/>
        </a:p>
      </dsp:txBody>
      <dsp:txXfrm>
        <a:off x="1478113" y="3545362"/>
        <a:ext cx="2307744" cy="663068"/>
      </dsp:txXfrm>
    </dsp:sp>
    <dsp:sp modelId="{799E33AD-4DEE-431F-BF00-56CDBE0D6E57}">
      <dsp:nvSpPr>
        <dsp:cNvPr id="0" name=""/>
        <dsp:cNvSpPr/>
      </dsp:nvSpPr>
      <dsp:spPr>
        <a:xfrm>
          <a:off x="4284541" y="3100"/>
          <a:ext cx="2478032" cy="704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ТКАНИ РАСТЕНИЙ</a:t>
          </a:r>
          <a:endParaRPr lang="ru-RU" sz="2400" b="1" kern="1200" dirty="0"/>
        </a:p>
      </dsp:txBody>
      <dsp:txXfrm>
        <a:off x="4305170" y="23729"/>
        <a:ext cx="2436774" cy="663068"/>
      </dsp:txXfrm>
    </dsp:sp>
    <dsp:sp modelId="{9A291C3A-6BB6-4CEC-8420-4D4244C30FF4}">
      <dsp:nvSpPr>
        <dsp:cNvPr id="0" name=""/>
        <dsp:cNvSpPr/>
      </dsp:nvSpPr>
      <dsp:spPr>
        <a:xfrm>
          <a:off x="4532344" y="707426"/>
          <a:ext cx="247803" cy="52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44"/>
              </a:lnTo>
              <a:lnTo>
                <a:pt x="247803" y="5282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A3BC6-F30B-4568-B1E2-9FA238C7DBAA}">
      <dsp:nvSpPr>
        <dsp:cNvPr id="0" name=""/>
        <dsp:cNvSpPr/>
      </dsp:nvSpPr>
      <dsp:spPr>
        <a:xfrm>
          <a:off x="4780147" y="883508"/>
          <a:ext cx="3049102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образовательная</a:t>
          </a:r>
          <a:endParaRPr lang="ru-RU" sz="1300" b="1" kern="1200" dirty="0"/>
        </a:p>
      </dsp:txBody>
      <dsp:txXfrm>
        <a:off x="4800776" y="904137"/>
        <a:ext cx="3007844" cy="663068"/>
      </dsp:txXfrm>
    </dsp:sp>
    <dsp:sp modelId="{1D7DD85A-1460-499D-8EDB-041CFBC9418A}">
      <dsp:nvSpPr>
        <dsp:cNvPr id="0" name=""/>
        <dsp:cNvSpPr/>
      </dsp:nvSpPr>
      <dsp:spPr>
        <a:xfrm>
          <a:off x="4532344" y="707426"/>
          <a:ext cx="247803" cy="140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653"/>
              </a:lnTo>
              <a:lnTo>
                <a:pt x="247803" y="14086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C0F32-DEC8-4447-B848-A53F0C7F7743}">
      <dsp:nvSpPr>
        <dsp:cNvPr id="0" name=""/>
        <dsp:cNvSpPr/>
      </dsp:nvSpPr>
      <dsp:spPr>
        <a:xfrm>
          <a:off x="4780147" y="1763916"/>
          <a:ext cx="2433949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основная</a:t>
          </a:r>
          <a:endParaRPr lang="ru-RU" sz="1600" b="1" kern="1200" dirty="0"/>
        </a:p>
      </dsp:txBody>
      <dsp:txXfrm>
        <a:off x="4800776" y="1784545"/>
        <a:ext cx="2392691" cy="663068"/>
      </dsp:txXfrm>
    </dsp:sp>
    <dsp:sp modelId="{A37866A3-1694-45E1-A1E1-E5A8C97E22B3}">
      <dsp:nvSpPr>
        <dsp:cNvPr id="0" name=""/>
        <dsp:cNvSpPr/>
      </dsp:nvSpPr>
      <dsp:spPr>
        <a:xfrm>
          <a:off x="4532344" y="707426"/>
          <a:ext cx="247803" cy="228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061"/>
              </a:lnTo>
              <a:lnTo>
                <a:pt x="247803" y="2289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2C4AE-B40D-4619-BA65-ABC572F2D28D}">
      <dsp:nvSpPr>
        <dsp:cNvPr id="0" name=""/>
        <dsp:cNvSpPr/>
      </dsp:nvSpPr>
      <dsp:spPr>
        <a:xfrm>
          <a:off x="4780147" y="2644324"/>
          <a:ext cx="2491591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покровная</a:t>
          </a:r>
          <a:endParaRPr lang="ru-RU" sz="1600" b="1" kern="1200" dirty="0"/>
        </a:p>
      </dsp:txBody>
      <dsp:txXfrm>
        <a:off x="4800776" y="2664953"/>
        <a:ext cx="2450333" cy="663068"/>
      </dsp:txXfrm>
    </dsp:sp>
    <dsp:sp modelId="{26A2EEF1-4F29-4034-9476-7A2194E09E78}">
      <dsp:nvSpPr>
        <dsp:cNvPr id="0" name=""/>
        <dsp:cNvSpPr/>
      </dsp:nvSpPr>
      <dsp:spPr>
        <a:xfrm>
          <a:off x="4532344" y="707426"/>
          <a:ext cx="247803" cy="3169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469"/>
              </a:lnTo>
              <a:lnTo>
                <a:pt x="247803" y="31694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8F240-0A08-417B-9759-3D51F6959C7D}">
      <dsp:nvSpPr>
        <dsp:cNvPr id="0" name=""/>
        <dsp:cNvSpPr/>
      </dsp:nvSpPr>
      <dsp:spPr>
        <a:xfrm>
          <a:off x="4780147" y="3524733"/>
          <a:ext cx="2444058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проводящая</a:t>
          </a:r>
          <a:endParaRPr lang="ru-RU" sz="1600" b="1" kern="1200" dirty="0"/>
        </a:p>
      </dsp:txBody>
      <dsp:txXfrm>
        <a:off x="4800776" y="3545362"/>
        <a:ext cx="2402800" cy="663068"/>
      </dsp:txXfrm>
    </dsp:sp>
    <dsp:sp modelId="{1E56BBDD-1C6F-451C-8C48-0E86A6A82746}">
      <dsp:nvSpPr>
        <dsp:cNvPr id="0" name=""/>
        <dsp:cNvSpPr/>
      </dsp:nvSpPr>
      <dsp:spPr>
        <a:xfrm>
          <a:off x="4532344" y="707426"/>
          <a:ext cx="247803" cy="404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9877"/>
              </a:lnTo>
              <a:lnTo>
                <a:pt x="247803" y="40498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93A36-5F6D-45A4-B18A-6493AA0065C1}">
      <dsp:nvSpPr>
        <dsp:cNvPr id="0" name=""/>
        <dsp:cNvSpPr/>
      </dsp:nvSpPr>
      <dsp:spPr>
        <a:xfrm>
          <a:off x="4780147" y="4405141"/>
          <a:ext cx="2362795" cy="704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механическая</a:t>
          </a:r>
          <a:endParaRPr lang="ru-RU" sz="1600" b="1" kern="1200" dirty="0"/>
        </a:p>
      </dsp:txBody>
      <dsp:txXfrm>
        <a:off x="4800776" y="4425770"/>
        <a:ext cx="2321537" cy="66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8265B8-E71D-46F0-93DC-2EF892B9551D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56DDF5-8DC9-41AE-9D4A-4E0DA3FC9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1A26-E359-41A8-8FBB-7E0A621D1DB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ABDF-E327-4C48-90D5-08F64F7F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5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887B-505E-4590-AF30-3ABA24CA046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0880-BED2-4D30-AD39-57A9899B4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28BA-8B62-44CC-AFF7-0B7B382F5532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3F34-D4A1-4909-AF68-3F6B36640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5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13D5-8A99-43AD-A916-DC3E8C340F84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FAB3-D96C-4903-AC45-F05C3FC5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BF0C-F5BD-464B-897A-A0978581B1C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747B-4C41-4305-A227-91CE67B0B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4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99CD-C457-484D-864C-7E39CBC43D55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E4B8-DE66-400A-AD3D-68651D676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6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5E3D-C682-4A63-A336-D0BA305577D3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8A34-FAC1-4306-9945-5A7100018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5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CF71-D53E-4D86-9F1F-5F7989655CED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8AE1-7AB7-4ADD-A527-747D8B811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1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5D60-2968-438D-BA65-4BAC99C89E4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A683-75DB-4B6D-9388-921D52FF3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8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6050-FE11-41CD-B4D0-1D9146D62723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6B24-2FB0-405B-B0AC-7230E5A61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6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156E-2D07-4B15-89DB-29D4714FC88B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C48A-1AD2-4D11-9721-19B8CE1E3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9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87C67-710B-4C3D-B58B-F7D1BB27985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16D840-332C-454C-BE08-DECAE24AF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1863" y="333375"/>
            <a:ext cx="2871787" cy="792163"/>
          </a:xfrm>
        </p:spPr>
        <p:txBody>
          <a:bodyPr/>
          <a:lstStyle/>
          <a:p>
            <a:pPr eaLnBrk="1" hangingPunct="1"/>
            <a:fld id="{5A7B2220-0047-4683-9B14-559D88055977}" type="datetime1">
              <a:rPr lang="ru-RU" altLang="ru-RU" sz="2800" b="1" smtClean="0">
                <a:solidFill>
                  <a:schemeClr val="tx1"/>
                </a:solidFill>
              </a:rPr>
              <a:pPr eaLnBrk="1" hangingPunct="1"/>
              <a:t>13.10.2015</a:t>
            </a:fld>
            <a:endParaRPr lang="ru-RU" altLang="ru-RU" sz="2800" b="1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7418214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 </a:t>
            </a:r>
          </a:p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клетки. 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Ткани</a:t>
            </a:r>
          </a:p>
        </p:txBody>
      </p:sp>
      <p:pic>
        <p:nvPicPr>
          <p:cNvPr id="2052" name="Picture 5" descr="http://www.xn-----rlcebabc4ar2fwe5a.su/upload/medialibrary/ac9/ac958501714673e2b196ddfdd9f7eb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3382962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4427538" y="5661025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Филиппова Татьяна Валентиновна, учитель биологии МБОУ Школа № 122 г. Нижнего Новгорода</a:t>
            </a:r>
          </a:p>
        </p:txBody>
      </p:sp>
      <p:pic>
        <p:nvPicPr>
          <p:cNvPr id="2054" name="Picture 8" descr="C:\Users\Алексей\Desktop\СТРОЕНИЕ КЛЕТКИ. ТКАНИ 5 класс\Прицелы WOT.l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781300"/>
            <a:ext cx="26479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188640"/>
          <a:ext cx="784887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73125D-3580-48A9-8526-31C411151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D73125D-3580-48A9-8526-31C411151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CCE16-82B2-4E55-A955-4185E73C6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F3CCE16-82B2-4E55-A955-4185E73C6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4A696-489B-444D-A466-CD33659C2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BC4A696-489B-444D-A466-CD33659C2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CE349-9891-4E82-9671-5C54DC71F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DCCE349-9891-4E82-9671-5C54DC71F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99DE6F-2849-4D46-B0F1-95FA5050B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99DE6F-2849-4D46-B0F1-95FA5050B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A99B1-D7BE-49AA-8CF9-354590CBC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49A99B1-D7BE-49AA-8CF9-354590CBC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BF56D-69FE-4293-9EBC-489909D64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EABF56D-69FE-4293-9EBC-489909D64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3E118-6163-47FC-9EB7-B298B2E7B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B73E118-6163-47FC-9EB7-B298B2E7B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DE7C3-FA70-4E5F-B465-7753A2048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ACDE7C3-FA70-4E5F-B465-7753A2048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9E33AD-4DEE-431F-BF00-56CDBE0D6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99E33AD-4DEE-431F-BF00-56CDBE0D6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291C3A-6BB6-4CEC-8420-4D4244C30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9A291C3A-6BB6-4CEC-8420-4D4244C30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BA3BC6-F30B-4568-B1E2-9FA238C7D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EBA3BC6-F30B-4568-B1E2-9FA238C7D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DD85A-1460-499D-8EDB-041CFBC94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1D7DD85A-1460-499D-8EDB-041CFBC94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9C0F32-DEC8-4447-B848-A53F0C7F7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69C0F32-DEC8-4447-B848-A53F0C7F7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866A3-1694-45E1-A1E1-E5A8C97E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A37866A3-1694-45E1-A1E1-E5A8C97E2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92C4AE-B40D-4619-BA65-ABC572F2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C92C4AE-B40D-4619-BA65-ABC572F2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A2EEF1-4F29-4034-9476-7A2194E09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26A2EEF1-4F29-4034-9476-7A2194E09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48F240-0A08-417B-9759-3D51F6959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8648F240-0A08-417B-9759-3D51F6959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6BBDD-1C6F-451C-8C48-0E86A6A82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1E56BBDD-1C6F-451C-8C48-0E86A6A82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293A36-5F6D-45A4-B18A-6493AA006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48293A36-5F6D-45A4-B18A-6493AA006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ЖИВОТНЫХ.</a:t>
            </a:r>
            <a:br>
              <a:rPr lang="ru-RU" altLang="ru-RU" sz="4000" b="1" smtClean="0"/>
            </a:br>
            <a:r>
              <a:rPr lang="ru-RU" altLang="ru-RU" sz="4000" b="1" smtClean="0"/>
              <a:t>ЭПИТЕЛИАЛЬНАЯ ТКАНЬ</a:t>
            </a:r>
          </a:p>
        </p:txBody>
      </p:sp>
      <p:pic>
        <p:nvPicPr>
          <p:cNvPr id="12291" name="Picture 4" descr="C:\Users\Алексей\Desktop\СТРОЕНИЕ КЛЕТКИ. ТКАНИ 5 класс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24205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ЖИВОТНЫХ.</a:t>
            </a:r>
            <a:br>
              <a:rPr lang="ru-RU" altLang="ru-RU" sz="4000" b="1" smtClean="0"/>
            </a:br>
            <a:r>
              <a:rPr lang="ru-RU" altLang="ru-RU" sz="4000" b="1" smtClean="0"/>
              <a:t>СОЕДИНИТЕЛЬНАЯ ТКАНЬ</a:t>
            </a:r>
          </a:p>
        </p:txBody>
      </p:sp>
      <p:pic>
        <p:nvPicPr>
          <p:cNvPr id="13315" name="Picture 2" descr="http://pwpt.ru/uploads/presentation_screenshots/de93f44215e62e460684b72bb38bc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574"/>
          <a:stretch>
            <a:fillRect/>
          </a:stretch>
        </p:blipFill>
        <p:spPr bwMode="auto">
          <a:xfrm>
            <a:off x="395288" y="2133600"/>
            <a:ext cx="80676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ЖИВОТНЫХ.</a:t>
            </a:r>
            <a:br>
              <a:rPr lang="ru-RU" altLang="ru-RU" sz="4000" b="1" smtClean="0"/>
            </a:br>
            <a:r>
              <a:rPr lang="ru-RU" altLang="ru-RU" sz="4000" b="1" smtClean="0"/>
              <a:t>МЫШЕЧНАЯ ТКАНЬ</a:t>
            </a:r>
          </a:p>
        </p:txBody>
      </p:sp>
      <p:pic>
        <p:nvPicPr>
          <p:cNvPr id="14339" name="Picture 4" descr="C:\Users\Алексей\Desktop\СТРОЕНИЕ КЛЕТКИ. ТКАНИ 5 класс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9056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ЖИВОТНЫХ.</a:t>
            </a:r>
            <a:br>
              <a:rPr lang="ru-RU" altLang="ru-RU" sz="4000" b="1" smtClean="0"/>
            </a:br>
            <a:r>
              <a:rPr lang="ru-RU" altLang="ru-RU" sz="4000" b="1" smtClean="0"/>
              <a:t>НЕРВНАЯ ТКАНЬ</a:t>
            </a:r>
          </a:p>
        </p:txBody>
      </p:sp>
      <p:pic>
        <p:nvPicPr>
          <p:cNvPr id="25602" name="Picture 2" descr="http://player.myshared.ru/259835/data/images/img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 bwMode="auto">
          <a:xfrm>
            <a:off x="611560" y="1844824"/>
            <a:ext cx="7264279" cy="402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РАСТЕНИЙ.</a:t>
            </a:r>
            <a:br>
              <a:rPr lang="ru-RU" altLang="ru-RU" sz="4000" b="1" smtClean="0"/>
            </a:br>
            <a:r>
              <a:rPr lang="ru-RU" altLang="ru-RU" sz="4000" b="1" smtClean="0"/>
              <a:t> ОБРАЗОВАТЕЛЬНАЯ  ТКАНЬ</a:t>
            </a:r>
          </a:p>
        </p:txBody>
      </p:sp>
      <p:pic>
        <p:nvPicPr>
          <p:cNvPr id="16388" name="Picture 4" descr="C:\Users\Алексей\Desktop\СТРОЕНИЕ КЛЕТКИ. ТКАНИ 5 класс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77791"/>
            <a:ext cx="6562725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РАСТЕНИЙ.</a:t>
            </a:r>
            <a:br>
              <a:rPr lang="ru-RU" altLang="ru-RU" sz="4000" b="1" smtClean="0"/>
            </a:br>
            <a:r>
              <a:rPr lang="ru-RU" altLang="ru-RU" sz="4000" b="1" smtClean="0"/>
              <a:t> ОСНОВНАЯ   ТКАНЬ</a:t>
            </a:r>
          </a:p>
        </p:txBody>
      </p:sp>
      <p:pic>
        <p:nvPicPr>
          <p:cNvPr id="17411" name="Picture 2" descr="http://d1.files.namba.kg/files/6005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36718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 descr="https://sekretitkanei.files.wordpress.com/2011/12/219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7413" name="Picture 6" descr="C:\Users\Алексей\Desktop\СТРОЕНИЕ КЛЕТКИ. ТКАНИ 5 класс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44675"/>
            <a:ext cx="4627562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РАСТЕНИЙ.</a:t>
            </a:r>
            <a:br>
              <a:rPr lang="ru-RU" altLang="ru-RU" sz="4000" b="1" smtClean="0"/>
            </a:br>
            <a:r>
              <a:rPr lang="ru-RU" altLang="ru-RU" sz="4000" b="1" smtClean="0"/>
              <a:t> ПОКРОВНАЯ   ТКАНЬ</a:t>
            </a:r>
          </a:p>
        </p:txBody>
      </p:sp>
      <p:pic>
        <p:nvPicPr>
          <p:cNvPr id="18435" name="Picture 2" descr="http://player.myshared.ru/1106161/data/images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54705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content.foto.mail.ru/mail/docc.petrov/_answers/i-1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76575"/>
            <a:ext cx="3816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РАСТЕНИЙ.</a:t>
            </a:r>
            <a:br>
              <a:rPr lang="ru-RU" altLang="ru-RU" sz="4000" b="1" smtClean="0"/>
            </a:br>
            <a:r>
              <a:rPr lang="ru-RU" altLang="ru-RU" sz="4000" b="1" smtClean="0"/>
              <a:t> ПРОВОДЯЩАЯ ТКАНЬ</a:t>
            </a:r>
          </a:p>
        </p:txBody>
      </p:sp>
      <p:pic>
        <p:nvPicPr>
          <p:cNvPr id="3" name="Picture 2" descr="http://player.myshared.ru/1106161/data/images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9457"/>
            <a:ext cx="461216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biofile.ru/pic/sj-02-6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b="10268"/>
          <a:stretch/>
        </p:blipFill>
        <p:spPr bwMode="auto">
          <a:xfrm>
            <a:off x="4499992" y="3429000"/>
            <a:ext cx="3886066" cy="2875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ТКАНИ РАСТЕНИЙ.</a:t>
            </a:r>
            <a:br>
              <a:rPr lang="ru-RU" altLang="ru-RU" sz="4000" b="1" smtClean="0"/>
            </a:br>
            <a:r>
              <a:rPr lang="ru-RU" altLang="ru-RU" sz="4000" b="1" smtClean="0"/>
              <a:t> МЕХАНИЧЕСКАЯ ТКАНЬ</a:t>
            </a:r>
          </a:p>
        </p:txBody>
      </p:sp>
      <p:pic>
        <p:nvPicPr>
          <p:cNvPr id="3" name="Picture 2" descr="http://player.myshared.ru/1106161/data/images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9457"/>
            <a:ext cx="461216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mypresentation.ru/documents/992ac13b3e5feda3e30563b9ed51b905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27702" r="16947" b="10075"/>
          <a:stretch/>
        </p:blipFill>
        <p:spPr bwMode="auto">
          <a:xfrm>
            <a:off x="4860032" y="3573016"/>
            <a:ext cx="4017643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лексей\Desktop\СТРОЕНИЕ КЛЕТКИ. ТКАНИ 5 класс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7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СТРОЕНИЕ МИКРОСКОПА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4663" y="1600200"/>
            <a:ext cx="4175125" cy="4525963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штатив</a:t>
            </a:r>
          </a:p>
          <a:p>
            <a:pPr eaLnBrk="1" hangingPunct="1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тубус</a:t>
            </a:r>
          </a:p>
          <a:p>
            <a:pPr eaLnBrk="1" hangingPunct="1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окуляр</a:t>
            </a:r>
          </a:p>
          <a:p>
            <a:pPr eaLnBrk="1" hangingPunct="1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объектив</a:t>
            </a:r>
          </a:p>
          <a:p>
            <a:pPr eaLnBrk="1" hangingPunct="1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предметный столик с зажимами</a:t>
            </a:r>
          </a:p>
          <a:p>
            <a:pPr eaLnBrk="1" hangingPunct="1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зеркало</a:t>
            </a:r>
          </a:p>
          <a:p>
            <a:pPr eaLnBrk="1" hangingPunct="1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регулировочные винты</a:t>
            </a:r>
          </a:p>
          <a:p>
            <a:pPr eaLnBrk="1" hangingPunct="1"/>
            <a:endParaRPr lang="ru-RU" altLang="ru-RU" sz="28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88640"/>
          <a:ext cx="86764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468313" y="5589588"/>
            <a:ext cx="7920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00"/>
                </a:solidFill>
              </a:rPr>
              <a:t>Рабочая тетрадь с. 15 задание 4,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590675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ДОМАШНЕЕ   ЗАДАНИЕ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619250" y="1844675"/>
            <a:ext cx="6073775" cy="4065588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изучить § 5</a:t>
            </a:r>
          </a:p>
          <a:p>
            <a:pPr eaLnBrk="1" hangingPunct="1"/>
            <a:r>
              <a:rPr lang="ru-RU" altLang="ru-RU" sz="4000" smtClean="0"/>
              <a:t>в рабочей тетради выполнить  зад. 1, 3</a:t>
            </a:r>
          </a:p>
          <a:p>
            <a:pPr eaLnBrk="1" hangingPunct="1"/>
            <a:r>
              <a:rPr lang="ru-RU" altLang="ru-RU" sz="4000" smtClean="0"/>
              <a:t>Изготовить аппликацию «Строение клетки</a:t>
            </a:r>
            <a:r>
              <a:rPr lang="ru-RU" altLang="ru-RU" sz="4400" smtClean="0"/>
              <a:t>»</a:t>
            </a:r>
          </a:p>
        </p:txBody>
      </p:sp>
      <p:pic>
        <p:nvPicPr>
          <p:cNvPr id="22532" name="Picture 4" descr="http://u.jimdo.com/www400/o/s594aac0a24067075/img/idbced8afddc63b41/1427831541/std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581525"/>
            <a:ext cx="21558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779838" y="274638"/>
            <a:ext cx="4906962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МИКРОПРЕПАРАТ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838" y="1600200"/>
            <a:ext cx="4906962" cy="1828800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предметное стекло</a:t>
            </a:r>
          </a:p>
          <a:p>
            <a:pPr eaLnBrk="1" hangingPunct="1"/>
            <a:r>
              <a:rPr lang="ru-RU" altLang="ru-RU" sz="3600" b="1" smtClean="0"/>
              <a:t>покровное стекло</a:t>
            </a:r>
          </a:p>
        </p:txBody>
      </p:sp>
      <p:sp>
        <p:nvSpPr>
          <p:cNvPr id="4100" name="AutoShape 2" descr="https://sekretitkanei.files.wordpress.com/2011/12/142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104" name="Picture 8" descr="http://player.myshared.ru/1173697/data/images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" b="4268"/>
          <a:stretch/>
        </p:blipFill>
        <p:spPr bwMode="auto">
          <a:xfrm>
            <a:off x="1475656" y="2895600"/>
            <a:ext cx="5619750" cy="363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лексей\Desktop\СТРОЕНИЕ КЛЕТКИ. ТКАНИ 5 класс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76672"/>
            <a:ext cx="254000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Алексей\Desktop\СТРОЕНИЕ КЛЕТКИ. ТКАНИ 5 класс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783263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388" y="5672138"/>
            <a:ext cx="1433512" cy="4095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клетка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350" y="5084763"/>
            <a:ext cx="1433513" cy="41116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ткань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313" y="4581525"/>
            <a:ext cx="1873250" cy="4095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организм</a:t>
            </a:r>
          </a:p>
        </p:txBody>
      </p:sp>
      <p:pic>
        <p:nvPicPr>
          <p:cNvPr id="5126" name="Picture 8" descr="C:\Users\Алексей\Desktop\СТРОЕНИЕ КЛЕТКИ. ТКАНИ 5 класс\Рисунок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4017963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кле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/>
          <a:stretch>
            <a:fillRect/>
          </a:stretch>
        </p:blipFill>
        <p:spPr bwMode="auto">
          <a:xfrm>
            <a:off x="900113" y="1125538"/>
            <a:ext cx="70564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  КЛЕТКИ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7092950" y="2492375"/>
            <a:ext cx="863600" cy="360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/>
              <a:t>стенка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28713" y="5876925"/>
            <a:ext cx="659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/>
              <a:t>Рабочая тетрадь с. 14 задание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Лабораторная работа № 2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клетками растений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1773238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i="1">
                <a:solidFill>
                  <a:srgbClr val="000000"/>
                </a:solidFill>
              </a:rPr>
              <a:t>Рабочая тетрадь с. 16 – 17</a:t>
            </a:r>
          </a:p>
          <a:p>
            <a:pPr algn="ctr"/>
            <a:r>
              <a:rPr lang="ru-RU" altLang="ru-RU" sz="3600" b="1" i="1">
                <a:solidFill>
                  <a:srgbClr val="000000"/>
                </a:solidFill>
              </a:rPr>
              <a:t> задание 6</a:t>
            </a:r>
          </a:p>
        </p:txBody>
      </p:sp>
      <p:pic>
        <p:nvPicPr>
          <p:cNvPr id="7173" name="Picture 5" descr="C:\Users\Алексей\Desktop\СТРОЕНИЕ КЛЕТКИ. ТКАНИ 5 класс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4282"/>
            <a:ext cx="7450137" cy="2719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27584" y="44624"/>
          <a:ext cx="7488832" cy="263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6" descr="http://player.myshared.ru/461270/data/images/img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357687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http://mypresentation.ru/documents/f9cd7a3bad8ac27bd111e73c8d163284/img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23032" r="7220" b="8282"/>
          <a:stretch>
            <a:fillRect/>
          </a:stretch>
        </p:blipFill>
        <p:spPr bwMode="auto">
          <a:xfrm>
            <a:off x="4787900" y="2747963"/>
            <a:ext cx="4121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http://img3.goodfon.ru/original/1024x600/5/83/krolik-malysh-pushisty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/>
          <a:stretch>
            <a:fillRect/>
          </a:stretch>
        </p:blipFill>
        <p:spPr bwMode="auto">
          <a:xfrm>
            <a:off x="6973888" y="5281613"/>
            <a:ext cx="19351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http://badsentinel.com/wp-content/uploads/2013/05/Weekly-Fluff-2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5281613"/>
            <a:ext cx="21621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1800225"/>
          </a:xfrm>
        </p:spPr>
        <p:txBody>
          <a:bodyPr/>
          <a:lstStyle/>
          <a:p>
            <a:pPr eaLnBrk="1" hangingPunct="1"/>
            <a:r>
              <a:rPr lang="ru-RU" altLang="ru-RU" sz="3200" b="1" i="1" smtClean="0"/>
              <a:t>ТКАНЬ</a:t>
            </a:r>
            <a:r>
              <a:rPr lang="ru-RU" altLang="ru-RU" sz="3200" i="1" smtClean="0"/>
              <a:t> - группа клеток, сходных по строению, функциям, имеющих общее происхождение. Между клетками находится межклеточное вещество</a:t>
            </a:r>
            <a:endParaRPr lang="ru-RU" altLang="ru-RU" sz="3200" i="1" u="sng" smtClean="0"/>
          </a:p>
        </p:txBody>
      </p:sp>
      <p:sp>
        <p:nvSpPr>
          <p:cNvPr id="2" name="TextBox 1"/>
          <p:cNvSpPr txBox="1"/>
          <p:nvPr/>
        </p:nvSpPr>
        <p:spPr>
          <a:xfrm>
            <a:off x="3408363" y="2200275"/>
            <a:ext cx="25177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i="1" u="sng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учебник с. 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1800225"/>
          </a:xfrm>
        </p:spPr>
        <p:txBody>
          <a:bodyPr/>
          <a:lstStyle/>
          <a:p>
            <a:pPr eaLnBrk="1" hangingPunct="1"/>
            <a:r>
              <a:rPr lang="ru-RU" altLang="ru-RU" sz="3200" b="1" i="1" smtClean="0"/>
              <a:t>ТКАНЬ</a:t>
            </a:r>
            <a:r>
              <a:rPr lang="ru-RU" altLang="ru-RU" sz="3200" i="1" smtClean="0"/>
              <a:t> - группа клеток, сходных по строению, функциям, имеющих общее происхождение. Между клетками находится межклеточное вещество</a:t>
            </a:r>
            <a:endParaRPr lang="ru-RU" altLang="ru-RU" sz="3200" i="1" u="sng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798240" y="2924944"/>
          <a:ext cx="7488832" cy="263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00100" y="5657850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000000"/>
                </a:solidFill>
              </a:rPr>
              <a:t>Рабочая тетрадь с. 15 задание 4, 5 – заполнить 1 столбики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8363" y="2200275"/>
            <a:ext cx="25177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i="1" u="sng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учебник с. 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215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СТРОЕНИЕ МИКРОСКОПА</vt:lpstr>
      <vt:lpstr>МИКРОПРЕПАРАТ</vt:lpstr>
      <vt:lpstr>Презентация PowerPoint</vt:lpstr>
      <vt:lpstr>СТРОЕНИЕ   КЛЕТКИ</vt:lpstr>
      <vt:lpstr>Лабораторная работа № 2 Знакомство с клетками растений</vt:lpstr>
      <vt:lpstr>Презентация PowerPoint</vt:lpstr>
      <vt:lpstr>ТКАНЬ - группа клеток, сходных по строению, функциям, имеющих общее происхождение. Между клетками находится межклеточное вещество</vt:lpstr>
      <vt:lpstr>ТКАНЬ - группа клеток, сходных по строению, функциям, имеющих общее происхождение. Между клетками находится межклеточное вещество</vt:lpstr>
      <vt:lpstr>Презентация PowerPoint</vt:lpstr>
      <vt:lpstr>ТКАНИ ЖИВОТНЫХ. ЭПИТЕЛИАЛЬНАЯ ТКАНЬ</vt:lpstr>
      <vt:lpstr>ТКАНИ ЖИВОТНЫХ. СОЕДИНИТЕЛЬНАЯ ТКАНЬ</vt:lpstr>
      <vt:lpstr>ТКАНИ ЖИВОТНЫХ. МЫШЕЧНАЯ ТКАНЬ</vt:lpstr>
      <vt:lpstr>ТКАНИ ЖИВОТНЫХ. НЕРВНАЯ ТКАНЬ</vt:lpstr>
      <vt:lpstr>ТКАНИ РАСТЕНИЙ.  ОБРАЗОВАТЕЛЬНАЯ  ТКАНЬ</vt:lpstr>
      <vt:lpstr>ТКАНИ РАСТЕНИЙ.  ОСНОВНАЯ   ТКАНЬ</vt:lpstr>
      <vt:lpstr>ТКАНИ РАСТЕНИЙ.  ПОКРОВНАЯ   ТКАНЬ</vt:lpstr>
      <vt:lpstr>ТКАНИ РАСТЕНИЙ.  ПРОВОДЯЩАЯ ТКАНЬ</vt:lpstr>
      <vt:lpstr>ТКАНИ РАСТЕНИЙ.  МЕХАНИЧЕСКАЯ ТКАНЬ</vt:lpstr>
      <vt:lpstr>Презентация PowerPoint</vt:lpstr>
      <vt:lpstr>ДОМАШНЕЕ  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Алексей</cp:lastModifiedBy>
  <cp:revision>37</cp:revision>
  <dcterms:created xsi:type="dcterms:W3CDTF">2012-05-09T15:29:49Z</dcterms:created>
  <dcterms:modified xsi:type="dcterms:W3CDTF">2015-10-13T20:28:42Z</dcterms:modified>
</cp:coreProperties>
</file>