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261" r:id="rId4"/>
    <p:sldId id="263" r:id="rId5"/>
    <p:sldId id="262" r:id="rId6"/>
    <p:sldId id="272" r:id="rId7"/>
    <p:sldId id="269" r:id="rId8"/>
    <p:sldId id="270" r:id="rId9"/>
    <p:sldId id="274" r:id="rId10"/>
    <p:sldId id="275" r:id="rId11"/>
    <p:sldId id="271" r:id="rId12"/>
    <p:sldId id="276" r:id="rId13"/>
    <p:sldId id="264" r:id="rId14"/>
    <p:sldId id="267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4B45A-CD95-4FF4-B128-7DB21B2842C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45ACCB-89AB-4DE5-AB50-EEC0FE724136}">
      <dgm:prSet phldrT="[Текст]" phldr="1"/>
      <dgm:spPr/>
      <dgm:t>
        <a:bodyPr/>
        <a:lstStyle/>
        <a:p>
          <a:endParaRPr lang="ru-RU"/>
        </a:p>
      </dgm:t>
    </dgm:pt>
    <dgm:pt modelId="{65FF9094-C007-4CBD-AA60-73D929846474}" type="parTrans" cxnId="{DAA0115C-8495-4712-BAC7-1528EE398358}">
      <dgm:prSet/>
      <dgm:spPr/>
      <dgm:t>
        <a:bodyPr/>
        <a:lstStyle/>
        <a:p>
          <a:endParaRPr lang="ru-RU"/>
        </a:p>
      </dgm:t>
    </dgm:pt>
    <dgm:pt modelId="{F463F7D8-9576-4C72-A6E8-3E94325908B8}" type="sibTrans" cxnId="{DAA0115C-8495-4712-BAC7-1528EE398358}">
      <dgm:prSet/>
      <dgm:spPr/>
      <dgm:t>
        <a:bodyPr/>
        <a:lstStyle/>
        <a:p>
          <a:endParaRPr lang="ru-RU"/>
        </a:p>
      </dgm:t>
    </dgm:pt>
    <dgm:pt modelId="{02094263-2E0B-428A-8D28-D3B10EB24517}">
      <dgm:prSet phldrT="[Текст]"/>
      <dgm:spPr>
        <a:effectLst>
          <a:outerShdw dist="38100" sx="10000" sy="10000" algn="ctr" rotWithShape="0">
            <a:srgbClr val="000000"/>
          </a:outerShdw>
        </a:effectLst>
      </dgm:spPr>
      <dgm:t>
        <a:bodyPr/>
        <a:lstStyle/>
        <a:p>
          <a:r>
            <a:rPr lang="ru-RU" dirty="0" smtClean="0"/>
            <a:t>переход от субъект–объектных отношений к отношениям, подразумевающим совместную деятельность учителя и ученика в образовательном процессе;  </a:t>
          </a:r>
          <a:endParaRPr lang="ru-RU" dirty="0"/>
        </a:p>
      </dgm:t>
    </dgm:pt>
    <dgm:pt modelId="{9D05B5FC-FC59-4326-ADCA-662AF3B1C6B6}" type="parTrans" cxnId="{4E97E3C7-D289-4BB5-81F9-8930FCB238A3}">
      <dgm:prSet/>
      <dgm:spPr/>
      <dgm:t>
        <a:bodyPr/>
        <a:lstStyle/>
        <a:p>
          <a:endParaRPr lang="ru-RU"/>
        </a:p>
      </dgm:t>
    </dgm:pt>
    <dgm:pt modelId="{533C598A-AC3A-4812-BA39-8520752590E6}" type="sibTrans" cxnId="{4E97E3C7-D289-4BB5-81F9-8930FCB238A3}">
      <dgm:prSet/>
      <dgm:spPr/>
      <dgm:t>
        <a:bodyPr/>
        <a:lstStyle/>
        <a:p>
          <a:endParaRPr lang="ru-RU"/>
        </a:p>
      </dgm:t>
    </dgm:pt>
    <dgm:pt modelId="{0CA22D5D-2391-4CBA-B62D-69CEED02F418}">
      <dgm:prSet phldrT="[Текст]" phldr="1"/>
      <dgm:spPr/>
      <dgm:t>
        <a:bodyPr/>
        <a:lstStyle/>
        <a:p>
          <a:endParaRPr lang="ru-RU" dirty="0"/>
        </a:p>
      </dgm:t>
    </dgm:pt>
    <dgm:pt modelId="{3ABA249D-05B0-4EE5-A1EA-4FA0281F5243}" type="parTrans" cxnId="{8C686DE1-E140-44AD-9ADF-3168EACC1F37}">
      <dgm:prSet/>
      <dgm:spPr/>
      <dgm:t>
        <a:bodyPr/>
        <a:lstStyle/>
        <a:p>
          <a:endParaRPr lang="ru-RU"/>
        </a:p>
      </dgm:t>
    </dgm:pt>
    <dgm:pt modelId="{4A17CD32-A4C1-4438-B01F-9D2A72262085}" type="sibTrans" cxnId="{8C686DE1-E140-44AD-9ADF-3168EACC1F37}">
      <dgm:prSet/>
      <dgm:spPr/>
      <dgm:t>
        <a:bodyPr/>
        <a:lstStyle/>
        <a:p>
          <a:endParaRPr lang="ru-RU"/>
        </a:p>
      </dgm:t>
    </dgm:pt>
    <dgm:pt modelId="{7352E35A-0DCF-4B1F-9D2C-D7D7CB97E4F1}">
      <dgm:prSet phldrT="[Текст]"/>
      <dgm:spPr/>
      <dgm:t>
        <a:bodyPr/>
        <a:lstStyle/>
        <a:p>
          <a:endParaRPr lang="ru-RU" dirty="0"/>
        </a:p>
      </dgm:t>
    </dgm:pt>
    <dgm:pt modelId="{1FB2B3D0-84C5-46B3-8FCA-7F266E079D3B}" type="parTrans" cxnId="{741F1568-D19C-494C-BF8A-D72A25B48740}">
      <dgm:prSet/>
      <dgm:spPr/>
      <dgm:t>
        <a:bodyPr/>
        <a:lstStyle/>
        <a:p>
          <a:endParaRPr lang="ru-RU"/>
        </a:p>
      </dgm:t>
    </dgm:pt>
    <dgm:pt modelId="{CA09DFA2-9497-4B9F-AE5A-F29B14544706}" type="sibTrans" cxnId="{741F1568-D19C-494C-BF8A-D72A25B48740}">
      <dgm:prSet/>
      <dgm:spPr/>
      <dgm:t>
        <a:bodyPr/>
        <a:lstStyle/>
        <a:p>
          <a:endParaRPr lang="ru-RU"/>
        </a:p>
      </dgm:t>
    </dgm:pt>
    <dgm:pt modelId="{476DC8AB-766F-4196-9819-7B396735F48A}">
      <dgm:prSet phldrT="[Текст]" phldr="1"/>
      <dgm:spPr/>
      <dgm:t>
        <a:bodyPr/>
        <a:lstStyle/>
        <a:p>
          <a:endParaRPr lang="ru-RU" dirty="0"/>
        </a:p>
      </dgm:t>
    </dgm:pt>
    <dgm:pt modelId="{30526A49-BDCF-4A6F-BDFD-88359BC6150C}" type="parTrans" cxnId="{DDC13BE5-6A54-43BE-8AED-3B97AE985313}">
      <dgm:prSet/>
      <dgm:spPr/>
      <dgm:t>
        <a:bodyPr/>
        <a:lstStyle/>
        <a:p>
          <a:endParaRPr lang="ru-RU"/>
        </a:p>
      </dgm:t>
    </dgm:pt>
    <dgm:pt modelId="{4E55F8E4-A47B-4095-AF08-EBD6A6305BDA}" type="sibTrans" cxnId="{DDC13BE5-6A54-43BE-8AED-3B97AE985313}">
      <dgm:prSet/>
      <dgm:spPr/>
      <dgm:t>
        <a:bodyPr/>
        <a:lstStyle/>
        <a:p>
          <a:endParaRPr lang="ru-RU"/>
        </a:p>
      </dgm:t>
    </dgm:pt>
    <dgm:pt modelId="{11946A49-80BC-4AFD-B413-89F28C2AE0A9}">
      <dgm:prSet/>
      <dgm:spPr/>
      <dgm:t>
        <a:bodyPr/>
        <a:lstStyle/>
        <a:p>
          <a:r>
            <a:rPr lang="en-US" dirty="0" err="1" smtClean="0"/>
            <a:t>постановка</a:t>
          </a:r>
          <a:r>
            <a:rPr lang="en-US" dirty="0" smtClean="0"/>
            <a:t> </a:t>
          </a:r>
          <a:r>
            <a:rPr lang="en-US" dirty="0" err="1" smtClean="0"/>
            <a:t>ученика</a:t>
          </a:r>
          <a:r>
            <a:rPr lang="en-US" dirty="0" smtClean="0"/>
            <a:t> в </a:t>
          </a:r>
          <a:r>
            <a:rPr lang="en-US" dirty="0" err="1" smtClean="0"/>
            <a:t>позицию</a:t>
          </a:r>
          <a:r>
            <a:rPr lang="en-US" dirty="0" smtClean="0"/>
            <a:t> </a:t>
          </a:r>
          <a:r>
            <a:rPr lang="en-US" dirty="0" err="1" smtClean="0"/>
            <a:t>исследователя</a:t>
          </a:r>
          <a:r>
            <a:rPr lang="en-US" dirty="0" smtClean="0"/>
            <a:t>, </a:t>
          </a:r>
          <a:r>
            <a:rPr lang="en-US" dirty="0" err="1" smtClean="0"/>
            <a:t>первооткрывателя</a:t>
          </a:r>
          <a:r>
            <a:rPr lang="en-US" dirty="0" smtClean="0"/>
            <a:t> </a:t>
          </a:r>
          <a:endParaRPr lang="ru-RU" dirty="0"/>
        </a:p>
      </dgm:t>
    </dgm:pt>
    <dgm:pt modelId="{5A699826-871A-44DA-B5FF-98A4626A7942}" type="parTrans" cxnId="{0CD88104-2D2A-47EC-97F4-9392A9F10B27}">
      <dgm:prSet/>
      <dgm:spPr/>
      <dgm:t>
        <a:bodyPr/>
        <a:lstStyle/>
        <a:p>
          <a:endParaRPr lang="ru-RU"/>
        </a:p>
      </dgm:t>
    </dgm:pt>
    <dgm:pt modelId="{AFF14366-9E88-42E5-8E4F-16CB6041E3AB}" type="sibTrans" cxnId="{0CD88104-2D2A-47EC-97F4-9392A9F10B27}">
      <dgm:prSet/>
      <dgm:spPr/>
      <dgm:t>
        <a:bodyPr/>
        <a:lstStyle/>
        <a:p>
          <a:endParaRPr lang="ru-RU"/>
        </a:p>
      </dgm:t>
    </dgm:pt>
    <dgm:pt modelId="{3A0370D3-2D7C-4AA0-AFF0-2528DD9407E3}">
      <dgm:prSet phldrT="[Текст]"/>
      <dgm:spPr/>
      <dgm:t>
        <a:bodyPr/>
        <a:lstStyle/>
        <a:p>
          <a:r>
            <a:rPr lang="en-US" dirty="0" err="1" smtClean="0"/>
            <a:t>основным</a:t>
          </a:r>
          <a:r>
            <a:rPr lang="en-US" dirty="0" smtClean="0"/>
            <a:t> </a:t>
          </a:r>
          <a:r>
            <a:rPr lang="en-US" dirty="0" err="1" smtClean="0"/>
            <a:t>содержанием</a:t>
          </a:r>
          <a:r>
            <a:rPr lang="en-US" dirty="0" smtClean="0"/>
            <a:t>  и </a:t>
          </a:r>
          <a:r>
            <a:rPr lang="en-US" dirty="0" err="1" smtClean="0"/>
            <a:t>результатом</a:t>
          </a:r>
          <a:r>
            <a:rPr lang="en-US" dirty="0" smtClean="0"/>
            <a:t>  </a:t>
          </a:r>
          <a:r>
            <a:rPr lang="en-US" dirty="0" err="1" smtClean="0"/>
            <a:t>образования</a:t>
          </a:r>
          <a:r>
            <a:rPr lang="en-US" dirty="0" smtClean="0"/>
            <a:t> </a:t>
          </a:r>
          <a:r>
            <a:rPr lang="en-US" dirty="0" err="1" smtClean="0"/>
            <a:t>должно</a:t>
          </a:r>
          <a:r>
            <a:rPr lang="en-US" dirty="0" smtClean="0"/>
            <a:t> </a:t>
          </a:r>
          <a:r>
            <a:rPr lang="en-US" dirty="0" err="1" smtClean="0"/>
            <a:t>стать</a:t>
          </a:r>
          <a:r>
            <a:rPr lang="en-US" dirty="0" smtClean="0"/>
            <a:t> </a:t>
          </a:r>
          <a:r>
            <a:rPr lang="en-US" dirty="0" err="1" smtClean="0"/>
            <a:t>обучение</a:t>
          </a:r>
          <a:r>
            <a:rPr lang="en-US" dirty="0" smtClean="0"/>
            <a:t> </a:t>
          </a:r>
          <a:r>
            <a:rPr lang="en-US" dirty="0" err="1" smtClean="0"/>
            <a:t>способам</a:t>
          </a:r>
          <a:r>
            <a:rPr lang="en-US" dirty="0" smtClean="0"/>
            <a:t> </a:t>
          </a:r>
          <a:r>
            <a:rPr lang="en-US" dirty="0" err="1" smtClean="0"/>
            <a:t>теоретического</a:t>
          </a:r>
          <a:r>
            <a:rPr lang="en-US" dirty="0" smtClean="0"/>
            <a:t> </a:t>
          </a:r>
          <a:r>
            <a:rPr lang="en-US" dirty="0" err="1" smtClean="0"/>
            <a:t>мышления</a:t>
          </a:r>
          <a:endParaRPr lang="ru-RU" dirty="0"/>
        </a:p>
      </dgm:t>
    </dgm:pt>
    <dgm:pt modelId="{8EB10CA2-94B2-468B-819F-4CFA062CA151}" type="sibTrans" cxnId="{92B8D8E9-8E91-4B17-BC5D-6F72A7CD0E62}">
      <dgm:prSet/>
      <dgm:spPr/>
      <dgm:t>
        <a:bodyPr/>
        <a:lstStyle/>
        <a:p>
          <a:endParaRPr lang="ru-RU"/>
        </a:p>
      </dgm:t>
    </dgm:pt>
    <dgm:pt modelId="{92BBA3FB-1B84-43A4-AAFF-4A3FAD6CDAB5}" type="parTrans" cxnId="{92B8D8E9-8E91-4B17-BC5D-6F72A7CD0E62}">
      <dgm:prSet/>
      <dgm:spPr/>
      <dgm:t>
        <a:bodyPr/>
        <a:lstStyle/>
        <a:p>
          <a:endParaRPr lang="ru-RU"/>
        </a:p>
      </dgm:t>
    </dgm:pt>
    <dgm:pt modelId="{32059739-6F5C-4771-9966-69DB588C0BF6}">
      <dgm:prSet phldrT="[Текст]"/>
      <dgm:spPr/>
      <dgm:t>
        <a:bodyPr/>
        <a:lstStyle/>
        <a:p>
          <a:r>
            <a:rPr lang="ru-RU" dirty="0" smtClean="0"/>
            <a:t>умение грамотно подходить к отбору информации и ее источников;</a:t>
          </a:r>
          <a:endParaRPr lang="ru-RU" dirty="0"/>
        </a:p>
      </dgm:t>
    </dgm:pt>
    <dgm:pt modelId="{72F467BA-8635-466B-9816-31694A6D4CB5}" type="sibTrans" cxnId="{35170726-D19B-40F1-A16C-11836C834619}">
      <dgm:prSet/>
      <dgm:spPr/>
      <dgm:t>
        <a:bodyPr/>
        <a:lstStyle/>
        <a:p>
          <a:endParaRPr lang="ru-RU"/>
        </a:p>
      </dgm:t>
    </dgm:pt>
    <dgm:pt modelId="{FE245EBC-4B9C-4D6D-9376-6F484C903FC4}" type="parTrans" cxnId="{35170726-D19B-40F1-A16C-11836C834619}">
      <dgm:prSet/>
      <dgm:spPr/>
      <dgm:t>
        <a:bodyPr/>
        <a:lstStyle/>
        <a:p>
          <a:endParaRPr lang="ru-RU"/>
        </a:p>
      </dgm:t>
    </dgm:pt>
    <dgm:pt modelId="{CB8A9BBF-BA63-4FB8-961E-B6FD0731CBEF}" type="pres">
      <dgm:prSet presAssocID="{7624B45A-CD95-4FF4-B128-7DB21B2842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C26B6B-8763-4C28-96CB-E148E9A7FE59}" type="pres">
      <dgm:prSet presAssocID="{2345ACCB-89AB-4DE5-AB50-EEC0FE724136}" presName="composite" presStyleCnt="0"/>
      <dgm:spPr/>
    </dgm:pt>
    <dgm:pt modelId="{F9F8667D-DFF5-485F-9398-7536902CBE35}" type="pres">
      <dgm:prSet presAssocID="{2345ACCB-89AB-4DE5-AB50-EEC0FE72413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04123-949A-4244-A125-55FA299126AB}" type="pres">
      <dgm:prSet presAssocID="{2345ACCB-89AB-4DE5-AB50-EEC0FE72413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0B5D3-211F-4699-9470-11347DD6815F}" type="pres">
      <dgm:prSet presAssocID="{F463F7D8-9576-4C72-A6E8-3E94325908B8}" presName="sp" presStyleCnt="0"/>
      <dgm:spPr/>
    </dgm:pt>
    <dgm:pt modelId="{B5A536EF-8AEF-4221-8F94-41A603FDBB42}" type="pres">
      <dgm:prSet presAssocID="{0CA22D5D-2391-4CBA-B62D-69CEED02F418}" presName="composite" presStyleCnt="0"/>
      <dgm:spPr/>
    </dgm:pt>
    <dgm:pt modelId="{D4EFA949-B3CC-412B-A0F0-ADF142C79788}" type="pres">
      <dgm:prSet presAssocID="{0CA22D5D-2391-4CBA-B62D-69CEED02F41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103C1-86AE-4F0C-9E49-2AAE06835B37}" type="pres">
      <dgm:prSet presAssocID="{0CA22D5D-2391-4CBA-B62D-69CEED02F41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C1E47E-D3AC-4B6A-A200-13DF64EDBA4A}" type="pres">
      <dgm:prSet presAssocID="{4A17CD32-A4C1-4438-B01F-9D2A72262085}" presName="sp" presStyleCnt="0"/>
      <dgm:spPr/>
    </dgm:pt>
    <dgm:pt modelId="{40CADC54-112D-46EA-AC8D-77BFC8AD02CF}" type="pres">
      <dgm:prSet presAssocID="{7352E35A-0DCF-4B1F-9D2C-D7D7CB97E4F1}" presName="composite" presStyleCnt="0"/>
      <dgm:spPr/>
    </dgm:pt>
    <dgm:pt modelId="{7EF98FDA-F18E-4CAA-ADC7-ADC91D71589C}" type="pres">
      <dgm:prSet presAssocID="{7352E35A-0DCF-4B1F-9D2C-D7D7CB97E4F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D8C5A-989E-4E46-BF11-732C0D930C45}" type="pres">
      <dgm:prSet presAssocID="{7352E35A-0DCF-4B1F-9D2C-D7D7CB97E4F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ED265-A97C-495B-8605-1977018A9CAA}" type="pres">
      <dgm:prSet presAssocID="{CA09DFA2-9497-4B9F-AE5A-F29B14544706}" presName="sp" presStyleCnt="0"/>
      <dgm:spPr/>
    </dgm:pt>
    <dgm:pt modelId="{033D7B78-124C-4D1E-92D0-FA94D8DB3955}" type="pres">
      <dgm:prSet presAssocID="{476DC8AB-766F-4196-9819-7B396735F48A}" presName="composite" presStyleCnt="0"/>
      <dgm:spPr/>
    </dgm:pt>
    <dgm:pt modelId="{538DCC90-C5E4-491E-9B6A-2FA221FF3278}" type="pres">
      <dgm:prSet presAssocID="{476DC8AB-766F-4196-9819-7B396735F48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A46EC-5E2D-4F92-96BB-9B89AC0F0EA8}" type="pres">
      <dgm:prSet presAssocID="{476DC8AB-766F-4196-9819-7B396735F48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686DE1-E140-44AD-9ADF-3168EACC1F37}" srcId="{7624B45A-CD95-4FF4-B128-7DB21B2842C7}" destId="{0CA22D5D-2391-4CBA-B62D-69CEED02F418}" srcOrd="1" destOrd="0" parTransId="{3ABA249D-05B0-4EE5-A1EA-4FA0281F5243}" sibTransId="{4A17CD32-A4C1-4438-B01F-9D2A72262085}"/>
    <dgm:cxn modelId="{4E97E3C7-D289-4BB5-81F9-8930FCB238A3}" srcId="{2345ACCB-89AB-4DE5-AB50-EEC0FE724136}" destId="{02094263-2E0B-428A-8D28-D3B10EB24517}" srcOrd="0" destOrd="0" parTransId="{9D05B5FC-FC59-4326-ADCA-662AF3B1C6B6}" sibTransId="{533C598A-AC3A-4812-BA39-8520752590E6}"/>
    <dgm:cxn modelId="{0CD88104-2D2A-47EC-97F4-9392A9F10B27}" srcId="{7352E35A-0DCF-4B1F-9D2C-D7D7CB97E4F1}" destId="{11946A49-80BC-4AFD-B413-89F28C2AE0A9}" srcOrd="0" destOrd="0" parTransId="{5A699826-871A-44DA-B5FF-98A4626A7942}" sibTransId="{AFF14366-9E88-42E5-8E4F-16CB6041E3AB}"/>
    <dgm:cxn modelId="{741F1568-D19C-494C-BF8A-D72A25B48740}" srcId="{7624B45A-CD95-4FF4-B128-7DB21B2842C7}" destId="{7352E35A-0DCF-4B1F-9D2C-D7D7CB97E4F1}" srcOrd="2" destOrd="0" parTransId="{1FB2B3D0-84C5-46B3-8FCA-7F266E079D3B}" sibTransId="{CA09DFA2-9497-4B9F-AE5A-F29B14544706}"/>
    <dgm:cxn modelId="{C6E8399E-C6C7-47A6-A64A-E5F7CA1A4AB0}" type="presOf" srcId="{02094263-2E0B-428A-8D28-D3B10EB24517}" destId="{2EF04123-949A-4244-A125-55FA299126AB}" srcOrd="0" destOrd="0" presId="urn:microsoft.com/office/officeart/2005/8/layout/chevron2"/>
    <dgm:cxn modelId="{C172310C-5516-4E2C-942F-7C8F1AB649B5}" type="presOf" srcId="{7624B45A-CD95-4FF4-B128-7DB21B2842C7}" destId="{CB8A9BBF-BA63-4FB8-961E-B6FD0731CBEF}" srcOrd="0" destOrd="0" presId="urn:microsoft.com/office/officeart/2005/8/layout/chevron2"/>
    <dgm:cxn modelId="{9174648A-3421-42A5-AE05-A42199C227D2}" type="presOf" srcId="{7352E35A-0DCF-4B1F-9D2C-D7D7CB97E4F1}" destId="{7EF98FDA-F18E-4CAA-ADC7-ADC91D71589C}" srcOrd="0" destOrd="0" presId="urn:microsoft.com/office/officeart/2005/8/layout/chevron2"/>
    <dgm:cxn modelId="{DDC13BE5-6A54-43BE-8AED-3B97AE985313}" srcId="{7624B45A-CD95-4FF4-B128-7DB21B2842C7}" destId="{476DC8AB-766F-4196-9819-7B396735F48A}" srcOrd="3" destOrd="0" parTransId="{30526A49-BDCF-4A6F-BDFD-88359BC6150C}" sibTransId="{4E55F8E4-A47B-4095-AF08-EBD6A6305BDA}"/>
    <dgm:cxn modelId="{2D67823A-1BA2-4E44-89F7-B00B929861E5}" type="presOf" srcId="{32059739-6F5C-4771-9966-69DB588C0BF6}" destId="{226A46EC-5E2D-4F92-96BB-9B89AC0F0EA8}" srcOrd="0" destOrd="0" presId="urn:microsoft.com/office/officeart/2005/8/layout/chevron2"/>
    <dgm:cxn modelId="{0E98BB1B-07E8-4ABC-8266-0CF61E1ED580}" type="presOf" srcId="{476DC8AB-766F-4196-9819-7B396735F48A}" destId="{538DCC90-C5E4-491E-9B6A-2FA221FF3278}" srcOrd="0" destOrd="0" presId="urn:microsoft.com/office/officeart/2005/8/layout/chevron2"/>
    <dgm:cxn modelId="{B95D0AC6-4B5B-49E1-818A-5F4413E9A184}" type="presOf" srcId="{11946A49-80BC-4AFD-B413-89F28C2AE0A9}" destId="{F5BD8C5A-989E-4E46-BF11-732C0D930C45}" srcOrd="0" destOrd="0" presId="urn:microsoft.com/office/officeart/2005/8/layout/chevron2"/>
    <dgm:cxn modelId="{C15492C3-42E7-4AC9-AD9B-954F6217BCC4}" type="presOf" srcId="{0CA22D5D-2391-4CBA-B62D-69CEED02F418}" destId="{D4EFA949-B3CC-412B-A0F0-ADF142C79788}" srcOrd="0" destOrd="0" presId="urn:microsoft.com/office/officeart/2005/8/layout/chevron2"/>
    <dgm:cxn modelId="{35170726-D19B-40F1-A16C-11836C834619}" srcId="{476DC8AB-766F-4196-9819-7B396735F48A}" destId="{32059739-6F5C-4771-9966-69DB588C0BF6}" srcOrd="0" destOrd="0" parTransId="{FE245EBC-4B9C-4D6D-9376-6F484C903FC4}" sibTransId="{72F467BA-8635-466B-9816-31694A6D4CB5}"/>
    <dgm:cxn modelId="{DC1DB4D5-1C1E-4270-A50B-3EE5B1B8273F}" type="presOf" srcId="{2345ACCB-89AB-4DE5-AB50-EEC0FE724136}" destId="{F9F8667D-DFF5-485F-9398-7536902CBE35}" srcOrd="0" destOrd="0" presId="urn:microsoft.com/office/officeart/2005/8/layout/chevron2"/>
    <dgm:cxn modelId="{CC83C03A-8F43-4DAD-9820-DDEB4EF9B6EC}" type="presOf" srcId="{3A0370D3-2D7C-4AA0-AFF0-2528DD9407E3}" destId="{5FE103C1-86AE-4F0C-9E49-2AAE06835B37}" srcOrd="0" destOrd="0" presId="urn:microsoft.com/office/officeart/2005/8/layout/chevron2"/>
    <dgm:cxn modelId="{92B8D8E9-8E91-4B17-BC5D-6F72A7CD0E62}" srcId="{0CA22D5D-2391-4CBA-B62D-69CEED02F418}" destId="{3A0370D3-2D7C-4AA0-AFF0-2528DD9407E3}" srcOrd="0" destOrd="0" parTransId="{92BBA3FB-1B84-43A4-AAFF-4A3FAD6CDAB5}" sibTransId="{8EB10CA2-94B2-468B-819F-4CFA062CA151}"/>
    <dgm:cxn modelId="{DAA0115C-8495-4712-BAC7-1528EE398358}" srcId="{7624B45A-CD95-4FF4-B128-7DB21B2842C7}" destId="{2345ACCB-89AB-4DE5-AB50-EEC0FE724136}" srcOrd="0" destOrd="0" parTransId="{65FF9094-C007-4CBD-AA60-73D929846474}" sibTransId="{F463F7D8-9576-4C72-A6E8-3E94325908B8}"/>
    <dgm:cxn modelId="{8EF8A340-0AE5-46A8-9789-DD52E1017EAC}" type="presParOf" srcId="{CB8A9BBF-BA63-4FB8-961E-B6FD0731CBEF}" destId="{32C26B6B-8763-4C28-96CB-E148E9A7FE59}" srcOrd="0" destOrd="0" presId="urn:microsoft.com/office/officeart/2005/8/layout/chevron2"/>
    <dgm:cxn modelId="{ADD995B8-22D4-400C-BB37-70061A3FBADA}" type="presParOf" srcId="{32C26B6B-8763-4C28-96CB-E148E9A7FE59}" destId="{F9F8667D-DFF5-485F-9398-7536902CBE35}" srcOrd="0" destOrd="0" presId="urn:microsoft.com/office/officeart/2005/8/layout/chevron2"/>
    <dgm:cxn modelId="{FD5CCE6C-CAE4-4937-81AF-9ECFE5562F83}" type="presParOf" srcId="{32C26B6B-8763-4C28-96CB-E148E9A7FE59}" destId="{2EF04123-949A-4244-A125-55FA299126AB}" srcOrd="1" destOrd="0" presId="urn:microsoft.com/office/officeart/2005/8/layout/chevron2"/>
    <dgm:cxn modelId="{3780487D-C0DB-4BDA-A7B8-2C068D8E52FD}" type="presParOf" srcId="{CB8A9BBF-BA63-4FB8-961E-B6FD0731CBEF}" destId="{03F0B5D3-211F-4699-9470-11347DD6815F}" srcOrd="1" destOrd="0" presId="urn:microsoft.com/office/officeart/2005/8/layout/chevron2"/>
    <dgm:cxn modelId="{651A85F5-DD90-4057-BE40-8766A39232FE}" type="presParOf" srcId="{CB8A9BBF-BA63-4FB8-961E-B6FD0731CBEF}" destId="{B5A536EF-8AEF-4221-8F94-41A603FDBB42}" srcOrd="2" destOrd="0" presId="urn:microsoft.com/office/officeart/2005/8/layout/chevron2"/>
    <dgm:cxn modelId="{3A74F88D-8135-4B86-83D7-FECEF9421FE2}" type="presParOf" srcId="{B5A536EF-8AEF-4221-8F94-41A603FDBB42}" destId="{D4EFA949-B3CC-412B-A0F0-ADF142C79788}" srcOrd="0" destOrd="0" presId="urn:microsoft.com/office/officeart/2005/8/layout/chevron2"/>
    <dgm:cxn modelId="{CCCB7371-4DB7-4E18-A2F5-01B3D6A91AAB}" type="presParOf" srcId="{B5A536EF-8AEF-4221-8F94-41A603FDBB42}" destId="{5FE103C1-86AE-4F0C-9E49-2AAE06835B37}" srcOrd="1" destOrd="0" presId="urn:microsoft.com/office/officeart/2005/8/layout/chevron2"/>
    <dgm:cxn modelId="{E1803EC2-8B0F-477B-BDA3-2B714009CA67}" type="presParOf" srcId="{CB8A9BBF-BA63-4FB8-961E-B6FD0731CBEF}" destId="{13C1E47E-D3AC-4B6A-A200-13DF64EDBA4A}" srcOrd="3" destOrd="0" presId="urn:microsoft.com/office/officeart/2005/8/layout/chevron2"/>
    <dgm:cxn modelId="{3B48F8EE-DBA8-4133-8A7B-3F9DAE093132}" type="presParOf" srcId="{CB8A9BBF-BA63-4FB8-961E-B6FD0731CBEF}" destId="{40CADC54-112D-46EA-AC8D-77BFC8AD02CF}" srcOrd="4" destOrd="0" presId="urn:microsoft.com/office/officeart/2005/8/layout/chevron2"/>
    <dgm:cxn modelId="{5FD8764E-AE20-4577-82F0-7FDC5AD69CB2}" type="presParOf" srcId="{40CADC54-112D-46EA-AC8D-77BFC8AD02CF}" destId="{7EF98FDA-F18E-4CAA-ADC7-ADC91D71589C}" srcOrd="0" destOrd="0" presId="urn:microsoft.com/office/officeart/2005/8/layout/chevron2"/>
    <dgm:cxn modelId="{C8849734-EBA0-452C-929C-686F5D224175}" type="presParOf" srcId="{40CADC54-112D-46EA-AC8D-77BFC8AD02CF}" destId="{F5BD8C5A-989E-4E46-BF11-732C0D930C45}" srcOrd="1" destOrd="0" presId="urn:microsoft.com/office/officeart/2005/8/layout/chevron2"/>
    <dgm:cxn modelId="{ADF5E17A-E5C8-42C8-93E8-81C670D76C8B}" type="presParOf" srcId="{CB8A9BBF-BA63-4FB8-961E-B6FD0731CBEF}" destId="{28CED265-A97C-495B-8605-1977018A9CAA}" srcOrd="5" destOrd="0" presId="urn:microsoft.com/office/officeart/2005/8/layout/chevron2"/>
    <dgm:cxn modelId="{73B6F54D-EBFA-45D5-931B-60C045843E69}" type="presParOf" srcId="{CB8A9BBF-BA63-4FB8-961E-B6FD0731CBEF}" destId="{033D7B78-124C-4D1E-92D0-FA94D8DB3955}" srcOrd="6" destOrd="0" presId="urn:microsoft.com/office/officeart/2005/8/layout/chevron2"/>
    <dgm:cxn modelId="{E812FAB1-9127-46B9-90E5-1F05896A8395}" type="presParOf" srcId="{033D7B78-124C-4D1E-92D0-FA94D8DB3955}" destId="{538DCC90-C5E4-491E-9B6A-2FA221FF3278}" srcOrd="0" destOrd="0" presId="urn:microsoft.com/office/officeart/2005/8/layout/chevron2"/>
    <dgm:cxn modelId="{4903DEF9-D0E4-4E6A-A9F0-2F227473D0AC}" type="presParOf" srcId="{033D7B78-124C-4D1E-92D0-FA94D8DB3955}" destId="{226A46EC-5E2D-4F92-96BB-9B89AC0F0E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6FC27E-F68C-45C6-97FA-29D946A9536A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B56350-2020-4165-8693-88022B192A50}">
      <dgm:prSet phldrT="[Текст]" custT="1"/>
      <dgm:spPr>
        <a:ln w="381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800" dirty="0" smtClean="0">
              <a:solidFill>
                <a:srgbClr val="0070C0"/>
              </a:solidFill>
              <a:hlinkClick xmlns:r="http://schemas.openxmlformats.org/officeDocument/2006/relationships" r:id="" action="ppaction://noaction"/>
            </a:rPr>
            <a:t>Метод проектов</a:t>
          </a:r>
          <a:endParaRPr lang="ru-RU" sz="2800" dirty="0">
            <a:solidFill>
              <a:srgbClr val="0070C0"/>
            </a:solidFill>
          </a:endParaRPr>
        </a:p>
      </dgm:t>
    </dgm:pt>
    <dgm:pt modelId="{02AB2438-FF6D-42A2-99A0-B758F47F5EB7}" type="parTrans" cxnId="{74AE30CD-2EC9-416A-B7B7-E48EF4BA23EE}">
      <dgm:prSet/>
      <dgm:spPr/>
      <dgm:t>
        <a:bodyPr/>
        <a:lstStyle/>
        <a:p>
          <a:endParaRPr lang="ru-RU"/>
        </a:p>
      </dgm:t>
    </dgm:pt>
    <dgm:pt modelId="{31C5EBFC-527A-43A5-AF8E-29FFDD036581}" type="sibTrans" cxnId="{74AE30CD-2EC9-416A-B7B7-E48EF4BA23EE}">
      <dgm:prSet/>
      <dgm:spPr>
        <a:solidFill>
          <a:schemeClr val="accent3">
            <a:lumMod val="40000"/>
            <a:lumOff val="60000"/>
          </a:schemeClr>
        </a:solidFill>
        <a:ln w="38100">
          <a:solidFill>
            <a:srgbClr val="0070C0"/>
          </a:solidFill>
        </a:ln>
      </dgm:spPr>
      <dgm:t>
        <a:bodyPr/>
        <a:lstStyle/>
        <a:p>
          <a:endParaRPr lang="ru-RU">
            <a:solidFill>
              <a:schemeClr val="accent2">
                <a:lumMod val="75000"/>
              </a:schemeClr>
            </a:solidFill>
          </a:endParaRPr>
        </a:p>
      </dgm:t>
    </dgm:pt>
    <dgm:pt modelId="{AF9E21F3-1FE5-48B9-BFC4-5382825637ED}">
      <dgm:prSet phldrT="[Текст]" custT="1"/>
      <dgm:spPr>
        <a:ln w="381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200" dirty="0" smtClean="0">
              <a:solidFill>
                <a:srgbClr val="002060"/>
              </a:solidFill>
              <a:hlinkClick xmlns:r="http://schemas.openxmlformats.org/officeDocument/2006/relationships" r:id="" action="ppaction://noaction"/>
            </a:rPr>
            <a:t>Реализация </a:t>
          </a:r>
          <a:r>
            <a:rPr lang="ru-RU" sz="2200" dirty="0" err="1" smtClean="0">
              <a:solidFill>
                <a:srgbClr val="002060"/>
              </a:solidFill>
              <a:hlinkClick xmlns:r="http://schemas.openxmlformats.org/officeDocument/2006/relationships" r:id="" action="ppaction://noaction"/>
            </a:rPr>
            <a:t>межпредметных</a:t>
          </a:r>
          <a:r>
            <a:rPr lang="ru-RU" sz="2200" dirty="0" smtClean="0">
              <a:solidFill>
                <a:srgbClr val="002060"/>
              </a:solidFill>
              <a:hlinkClick xmlns:r="http://schemas.openxmlformats.org/officeDocument/2006/relationships" r:id="" action="ppaction://noaction"/>
            </a:rPr>
            <a:t> связей</a:t>
          </a:r>
          <a:endParaRPr lang="ru-RU" sz="2200" dirty="0">
            <a:solidFill>
              <a:srgbClr val="002060"/>
            </a:solidFill>
          </a:endParaRPr>
        </a:p>
      </dgm:t>
    </dgm:pt>
    <dgm:pt modelId="{34F528A1-6F13-4CED-83B2-CA3C20D2820B}" type="parTrans" cxnId="{2C9A3EA8-2357-419E-A71B-D98A6C22DB12}">
      <dgm:prSet/>
      <dgm:spPr/>
      <dgm:t>
        <a:bodyPr/>
        <a:lstStyle/>
        <a:p>
          <a:endParaRPr lang="ru-RU"/>
        </a:p>
      </dgm:t>
    </dgm:pt>
    <dgm:pt modelId="{646904C9-A0B4-437B-B772-50746A525408}" type="sibTrans" cxnId="{2C9A3EA8-2357-419E-A71B-D98A6C22DB12}">
      <dgm:prSet/>
      <dgm:spPr>
        <a:solidFill>
          <a:schemeClr val="accent3">
            <a:lumMod val="40000"/>
            <a:lumOff val="60000"/>
          </a:schemeClr>
        </a:solidFill>
        <a:ln w="38100"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4A5003A7-EC3B-4DAB-B014-61FF20187C18}">
      <dgm:prSet phldrT="[Текст]"/>
      <dgm:spPr>
        <a:ln w="38100"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dirty="0" smtClean="0"/>
            <a:t>Компетентная личность </a:t>
          </a:r>
        </a:p>
        <a:p>
          <a:r>
            <a:rPr lang="ru-RU" dirty="0" smtClean="0"/>
            <a:t>Мировоззрение</a:t>
          </a:r>
        </a:p>
        <a:p>
          <a:r>
            <a:rPr lang="ru-RU" dirty="0" smtClean="0"/>
            <a:t>Гражданская позиция</a:t>
          </a:r>
          <a:endParaRPr lang="ru-RU" dirty="0"/>
        </a:p>
      </dgm:t>
    </dgm:pt>
    <dgm:pt modelId="{DD6E1725-37CE-45A0-B595-EA93B7BA3C17}" type="parTrans" cxnId="{CA5C0CE1-107A-452A-B47D-A1EFB6D8B2BA}">
      <dgm:prSet/>
      <dgm:spPr/>
      <dgm:t>
        <a:bodyPr/>
        <a:lstStyle/>
        <a:p>
          <a:endParaRPr lang="ru-RU"/>
        </a:p>
      </dgm:t>
    </dgm:pt>
    <dgm:pt modelId="{70A38F42-3F38-4C0A-BAF3-9CFCAE1B77C5}" type="sibTrans" cxnId="{CA5C0CE1-107A-452A-B47D-A1EFB6D8B2BA}">
      <dgm:prSet/>
      <dgm:spPr/>
      <dgm:t>
        <a:bodyPr/>
        <a:lstStyle/>
        <a:p>
          <a:endParaRPr lang="ru-RU"/>
        </a:p>
      </dgm:t>
    </dgm:pt>
    <dgm:pt modelId="{B53B3C43-F801-4511-8F93-79D8051D3BE9}" type="pres">
      <dgm:prSet presAssocID="{166FC27E-F68C-45C6-97FA-29D946A953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2EA5FF-4CD1-4766-9BB1-8D891C5DC29C}" type="pres">
      <dgm:prSet presAssocID="{166FC27E-F68C-45C6-97FA-29D946A9536A}" presName="vNodes" presStyleCnt="0"/>
      <dgm:spPr/>
    </dgm:pt>
    <dgm:pt modelId="{9D7B24E7-8F09-415E-9EA5-6DDE3D2D7AE3}" type="pres">
      <dgm:prSet presAssocID="{1DB56350-2020-4165-8693-88022B192A50}" presName="node" presStyleLbl="node1" presStyleIdx="0" presStyleCnt="3" custScaleX="120594" custScaleY="114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BBEBA-2B06-4A3D-AB36-A7A0D9381078}" type="pres">
      <dgm:prSet presAssocID="{31C5EBFC-527A-43A5-AF8E-29FFDD036581}" presName="spacerT" presStyleCnt="0"/>
      <dgm:spPr/>
    </dgm:pt>
    <dgm:pt modelId="{B747EE36-AC7A-4F50-9135-DF7A13B74F81}" type="pres">
      <dgm:prSet presAssocID="{31C5EBFC-527A-43A5-AF8E-29FFDD036581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1C4BE01-74F9-425C-B509-9F33ABBED026}" type="pres">
      <dgm:prSet presAssocID="{31C5EBFC-527A-43A5-AF8E-29FFDD036581}" presName="spacerB" presStyleCnt="0"/>
      <dgm:spPr/>
    </dgm:pt>
    <dgm:pt modelId="{DAD3D0A4-74FA-4E26-B56B-B5C464297A48}" type="pres">
      <dgm:prSet presAssocID="{AF9E21F3-1FE5-48B9-BFC4-5382825637ED}" presName="node" presStyleLbl="node1" presStyleIdx="1" presStyleCnt="3" custScaleX="122533" custScaleY="111215" custLinFactNeighborX="2060" custLinFactNeighborY="-652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95C32B-CCA8-465C-821F-92FF7F5EE7DD}" type="pres">
      <dgm:prSet presAssocID="{166FC27E-F68C-45C6-97FA-29D946A9536A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568C2C10-77E2-4095-8B11-C4DA41CBF334}" type="pres">
      <dgm:prSet presAssocID="{166FC27E-F68C-45C6-97FA-29D946A9536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A742ADFF-740C-4407-9448-61D85B329635}" type="pres">
      <dgm:prSet presAssocID="{166FC27E-F68C-45C6-97FA-29D946A9536A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05956D-0568-4A56-89F4-797493DBD703}" type="presOf" srcId="{1DB56350-2020-4165-8693-88022B192A50}" destId="{9D7B24E7-8F09-415E-9EA5-6DDE3D2D7AE3}" srcOrd="0" destOrd="0" presId="urn:microsoft.com/office/officeart/2005/8/layout/equation2"/>
    <dgm:cxn modelId="{55946348-FEF0-43DB-86DB-443AFFBBDD57}" type="presOf" srcId="{646904C9-A0B4-437B-B772-50746A525408}" destId="{AD95C32B-CCA8-465C-821F-92FF7F5EE7DD}" srcOrd="0" destOrd="0" presId="urn:microsoft.com/office/officeart/2005/8/layout/equation2"/>
    <dgm:cxn modelId="{AB488B45-B1F5-48C5-BEC0-3A61258A0C15}" type="presOf" srcId="{4A5003A7-EC3B-4DAB-B014-61FF20187C18}" destId="{A742ADFF-740C-4407-9448-61D85B329635}" srcOrd="0" destOrd="0" presId="urn:microsoft.com/office/officeart/2005/8/layout/equation2"/>
    <dgm:cxn modelId="{28AED185-2E4B-481E-AE5F-27D8852B963E}" type="presOf" srcId="{AF9E21F3-1FE5-48B9-BFC4-5382825637ED}" destId="{DAD3D0A4-74FA-4E26-B56B-B5C464297A48}" srcOrd="0" destOrd="0" presId="urn:microsoft.com/office/officeart/2005/8/layout/equation2"/>
    <dgm:cxn modelId="{74AE30CD-2EC9-416A-B7B7-E48EF4BA23EE}" srcId="{166FC27E-F68C-45C6-97FA-29D946A9536A}" destId="{1DB56350-2020-4165-8693-88022B192A50}" srcOrd="0" destOrd="0" parTransId="{02AB2438-FF6D-42A2-99A0-B758F47F5EB7}" sibTransId="{31C5EBFC-527A-43A5-AF8E-29FFDD036581}"/>
    <dgm:cxn modelId="{2C9A3EA8-2357-419E-A71B-D98A6C22DB12}" srcId="{166FC27E-F68C-45C6-97FA-29D946A9536A}" destId="{AF9E21F3-1FE5-48B9-BFC4-5382825637ED}" srcOrd="1" destOrd="0" parTransId="{34F528A1-6F13-4CED-83B2-CA3C20D2820B}" sibTransId="{646904C9-A0B4-437B-B772-50746A525408}"/>
    <dgm:cxn modelId="{CA5C0CE1-107A-452A-B47D-A1EFB6D8B2BA}" srcId="{166FC27E-F68C-45C6-97FA-29D946A9536A}" destId="{4A5003A7-EC3B-4DAB-B014-61FF20187C18}" srcOrd="2" destOrd="0" parTransId="{DD6E1725-37CE-45A0-B595-EA93B7BA3C17}" sibTransId="{70A38F42-3F38-4C0A-BAF3-9CFCAE1B77C5}"/>
    <dgm:cxn modelId="{08A8C197-1CEA-45CC-970F-736C90631422}" type="presOf" srcId="{166FC27E-F68C-45C6-97FA-29D946A9536A}" destId="{B53B3C43-F801-4511-8F93-79D8051D3BE9}" srcOrd="0" destOrd="0" presId="urn:microsoft.com/office/officeart/2005/8/layout/equation2"/>
    <dgm:cxn modelId="{588011D9-84ED-4E31-899E-9B6E79547AF9}" type="presOf" srcId="{646904C9-A0B4-437B-B772-50746A525408}" destId="{568C2C10-77E2-4095-8B11-C4DA41CBF334}" srcOrd="1" destOrd="0" presId="urn:microsoft.com/office/officeart/2005/8/layout/equation2"/>
    <dgm:cxn modelId="{174815BE-3623-467B-AEF7-114E3C6B186C}" type="presOf" srcId="{31C5EBFC-527A-43A5-AF8E-29FFDD036581}" destId="{B747EE36-AC7A-4F50-9135-DF7A13B74F81}" srcOrd="0" destOrd="0" presId="urn:microsoft.com/office/officeart/2005/8/layout/equation2"/>
    <dgm:cxn modelId="{9A1059BF-B8DF-4EE8-AEFC-3E5025841FB3}" type="presParOf" srcId="{B53B3C43-F801-4511-8F93-79D8051D3BE9}" destId="{172EA5FF-4CD1-4766-9BB1-8D891C5DC29C}" srcOrd="0" destOrd="0" presId="urn:microsoft.com/office/officeart/2005/8/layout/equation2"/>
    <dgm:cxn modelId="{306AF26A-CC12-420C-8EBE-CBF9F7E8D7BC}" type="presParOf" srcId="{172EA5FF-4CD1-4766-9BB1-8D891C5DC29C}" destId="{9D7B24E7-8F09-415E-9EA5-6DDE3D2D7AE3}" srcOrd="0" destOrd="0" presId="urn:microsoft.com/office/officeart/2005/8/layout/equation2"/>
    <dgm:cxn modelId="{7A293DEC-C98F-4DA4-8860-CCF1A3DD48B5}" type="presParOf" srcId="{172EA5FF-4CD1-4766-9BB1-8D891C5DC29C}" destId="{F0FBBEBA-2B06-4A3D-AB36-A7A0D9381078}" srcOrd="1" destOrd="0" presId="urn:microsoft.com/office/officeart/2005/8/layout/equation2"/>
    <dgm:cxn modelId="{822C891D-848E-48F8-B5E2-516DC100B09B}" type="presParOf" srcId="{172EA5FF-4CD1-4766-9BB1-8D891C5DC29C}" destId="{B747EE36-AC7A-4F50-9135-DF7A13B74F81}" srcOrd="2" destOrd="0" presId="urn:microsoft.com/office/officeart/2005/8/layout/equation2"/>
    <dgm:cxn modelId="{11152482-67E3-4170-8BF4-D2613C3E161D}" type="presParOf" srcId="{172EA5FF-4CD1-4766-9BB1-8D891C5DC29C}" destId="{01C4BE01-74F9-425C-B509-9F33ABBED026}" srcOrd="3" destOrd="0" presId="urn:microsoft.com/office/officeart/2005/8/layout/equation2"/>
    <dgm:cxn modelId="{E57B4D0C-7F53-4530-A818-CA813FC4AB85}" type="presParOf" srcId="{172EA5FF-4CD1-4766-9BB1-8D891C5DC29C}" destId="{DAD3D0A4-74FA-4E26-B56B-B5C464297A48}" srcOrd="4" destOrd="0" presId="urn:microsoft.com/office/officeart/2005/8/layout/equation2"/>
    <dgm:cxn modelId="{7EE03D37-F043-4952-9560-F89044C7C4CE}" type="presParOf" srcId="{B53B3C43-F801-4511-8F93-79D8051D3BE9}" destId="{AD95C32B-CCA8-465C-821F-92FF7F5EE7DD}" srcOrd="1" destOrd="0" presId="urn:microsoft.com/office/officeart/2005/8/layout/equation2"/>
    <dgm:cxn modelId="{72AF68A7-77E5-4F3F-B04F-F5106F77B220}" type="presParOf" srcId="{AD95C32B-CCA8-465C-821F-92FF7F5EE7DD}" destId="{568C2C10-77E2-4095-8B11-C4DA41CBF334}" srcOrd="0" destOrd="0" presId="urn:microsoft.com/office/officeart/2005/8/layout/equation2"/>
    <dgm:cxn modelId="{524D3013-6F3A-4076-A987-180F853A6874}" type="presParOf" srcId="{B53B3C43-F801-4511-8F93-79D8051D3BE9}" destId="{A742ADFF-740C-4407-9448-61D85B32963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AC2CA8-D81B-48EC-B134-96589C2BC3DA}" type="doc">
      <dgm:prSet loTypeId="urn:microsoft.com/office/officeart/2005/8/layout/venn1" loCatId="relationship" qsTypeId="urn:microsoft.com/office/officeart/2005/8/quickstyle/3d2" qsCatId="3D" csTypeId="urn:microsoft.com/office/officeart/2005/8/colors/colorful2" csCatId="colorful" phldr="1"/>
      <dgm:spPr/>
    </dgm:pt>
    <dgm:pt modelId="{89281A76-59EA-4FD6-9889-0C38578FBBAB}">
      <dgm:prSet phldrT="[Текст]"/>
      <dgm:spPr/>
      <dgm:t>
        <a:bodyPr/>
        <a:lstStyle/>
        <a:p>
          <a:r>
            <a:rPr lang="ru-RU" dirty="0" smtClean="0"/>
            <a:t>П</a:t>
          </a:r>
          <a:r>
            <a:rPr lang="en-US" dirty="0" err="1" smtClean="0"/>
            <a:t>овышени</a:t>
          </a:r>
          <a:r>
            <a:rPr lang="ru-RU" dirty="0" smtClean="0"/>
            <a:t>е уровня</a:t>
          </a:r>
          <a:r>
            <a:rPr lang="en-US" dirty="0" smtClean="0"/>
            <a:t> </a:t>
          </a:r>
          <a:r>
            <a:rPr lang="en-US" dirty="0" err="1" smtClean="0"/>
            <a:t>практической</a:t>
          </a:r>
          <a:r>
            <a:rPr lang="en-US" dirty="0" smtClean="0"/>
            <a:t> и </a:t>
          </a:r>
          <a:r>
            <a:rPr lang="en-US" dirty="0" err="1" smtClean="0"/>
            <a:t>научно-теоретической</a:t>
          </a:r>
          <a:r>
            <a:rPr lang="en-US" dirty="0" smtClean="0"/>
            <a:t> </a:t>
          </a:r>
          <a:r>
            <a:rPr lang="en-US" dirty="0" err="1" smtClean="0"/>
            <a:t>подготовки</a:t>
          </a:r>
          <a:endParaRPr lang="ru-RU" dirty="0"/>
        </a:p>
      </dgm:t>
    </dgm:pt>
    <dgm:pt modelId="{92E0F579-F55B-418A-874C-709505FCB012}" type="parTrans" cxnId="{C9D868C8-D179-42EE-A15A-77F2739C330E}">
      <dgm:prSet/>
      <dgm:spPr/>
      <dgm:t>
        <a:bodyPr/>
        <a:lstStyle/>
        <a:p>
          <a:endParaRPr lang="ru-RU"/>
        </a:p>
      </dgm:t>
    </dgm:pt>
    <dgm:pt modelId="{47F07609-9922-4FDA-A641-6922DAD3F467}" type="sibTrans" cxnId="{C9D868C8-D179-42EE-A15A-77F2739C330E}">
      <dgm:prSet/>
      <dgm:spPr/>
      <dgm:t>
        <a:bodyPr/>
        <a:lstStyle/>
        <a:p>
          <a:endParaRPr lang="ru-RU"/>
        </a:p>
      </dgm:t>
    </dgm:pt>
    <dgm:pt modelId="{781723D6-C814-4DE3-9340-3AF0F5EA35D0}">
      <dgm:prSet phldrT="[Текст]"/>
      <dgm:spPr/>
      <dgm:t>
        <a:bodyPr/>
        <a:lstStyle/>
        <a:p>
          <a:r>
            <a:rPr lang="ru-RU" dirty="0" smtClean="0"/>
            <a:t>О</a:t>
          </a:r>
          <a:r>
            <a:rPr lang="en-US" dirty="0" err="1" smtClean="0"/>
            <a:t>владение</a:t>
          </a:r>
          <a:r>
            <a:rPr lang="en-US" dirty="0" smtClean="0"/>
            <a:t> </a:t>
          </a:r>
          <a:r>
            <a:rPr lang="en-US" dirty="0" err="1" smtClean="0"/>
            <a:t>школьниками</a:t>
          </a:r>
          <a:r>
            <a:rPr lang="en-US" dirty="0" smtClean="0"/>
            <a:t> </a:t>
          </a:r>
          <a:r>
            <a:rPr lang="en-US" dirty="0" err="1" smtClean="0"/>
            <a:t>основными</a:t>
          </a:r>
          <a:r>
            <a:rPr lang="en-US" dirty="0" smtClean="0"/>
            <a:t> </a:t>
          </a:r>
          <a:r>
            <a:rPr lang="en-US" dirty="0" err="1" smtClean="0"/>
            <a:t>приемами</a:t>
          </a:r>
          <a:r>
            <a:rPr lang="en-US" dirty="0" smtClean="0"/>
            <a:t> </a:t>
          </a:r>
          <a:r>
            <a:rPr lang="en-US" dirty="0" err="1" smtClean="0"/>
            <a:t>познавательной</a:t>
          </a:r>
          <a:r>
            <a:rPr lang="en-US" dirty="0" smtClean="0"/>
            <a:t> </a:t>
          </a:r>
          <a:r>
            <a:rPr lang="en-US" dirty="0" err="1" smtClean="0"/>
            <a:t>деятельности</a:t>
          </a:r>
          <a:endParaRPr lang="ru-RU" dirty="0"/>
        </a:p>
      </dgm:t>
    </dgm:pt>
    <dgm:pt modelId="{A9C98173-D283-4E7E-80BC-2DAF5092B391}" type="parTrans" cxnId="{8259F5D6-AFEA-4527-8A4B-E32DFD81DF80}">
      <dgm:prSet/>
      <dgm:spPr/>
      <dgm:t>
        <a:bodyPr/>
        <a:lstStyle/>
        <a:p>
          <a:endParaRPr lang="ru-RU"/>
        </a:p>
      </dgm:t>
    </dgm:pt>
    <dgm:pt modelId="{2CC47404-AC7F-4609-B6F1-B783FE07C434}" type="sibTrans" cxnId="{8259F5D6-AFEA-4527-8A4B-E32DFD81DF80}">
      <dgm:prSet/>
      <dgm:spPr/>
      <dgm:t>
        <a:bodyPr/>
        <a:lstStyle/>
        <a:p>
          <a:endParaRPr lang="ru-RU"/>
        </a:p>
      </dgm:t>
    </dgm:pt>
    <dgm:pt modelId="{955F2A39-0582-4B1F-87EB-02C527C43CBB}">
      <dgm:prSet phldrT="[Текст]"/>
      <dgm:spPr/>
      <dgm:t>
        <a:bodyPr/>
        <a:lstStyle/>
        <a:p>
          <a:r>
            <a:rPr lang="ru-RU" dirty="0" smtClean="0"/>
            <a:t>Применение знаний и умений в будущей производственной, научной и общественной жизни</a:t>
          </a:r>
          <a:endParaRPr lang="ru-RU" dirty="0"/>
        </a:p>
      </dgm:t>
    </dgm:pt>
    <dgm:pt modelId="{FBC3485B-822B-4F2B-8552-EE815B55AB01}" type="parTrans" cxnId="{D0E76083-FF3B-4C65-8FAB-FB5F7EC47BC8}">
      <dgm:prSet/>
      <dgm:spPr/>
      <dgm:t>
        <a:bodyPr/>
        <a:lstStyle/>
        <a:p>
          <a:endParaRPr lang="ru-RU"/>
        </a:p>
      </dgm:t>
    </dgm:pt>
    <dgm:pt modelId="{8634B754-5AFC-4C76-8F40-D051DAF89DB6}" type="sibTrans" cxnId="{D0E76083-FF3B-4C65-8FAB-FB5F7EC47BC8}">
      <dgm:prSet/>
      <dgm:spPr/>
      <dgm:t>
        <a:bodyPr/>
        <a:lstStyle/>
        <a:p>
          <a:endParaRPr lang="ru-RU"/>
        </a:p>
      </dgm:t>
    </dgm:pt>
    <dgm:pt modelId="{E920F56B-327D-4185-B90B-29D8467CC541}" type="pres">
      <dgm:prSet presAssocID="{D7AC2CA8-D81B-48EC-B134-96589C2BC3DA}" presName="compositeShape" presStyleCnt="0">
        <dgm:presLayoutVars>
          <dgm:chMax val="7"/>
          <dgm:dir/>
          <dgm:resizeHandles val="exact"/>
        </dgm:presLayoutVars>
      </dgm:prSet>
      <dgm:spPr/>
    </dgm:pt>
    <dgm:pt modelId="{6EDEA7E5-69F8-41B6-8678-BB9F2735A747}" type="pres">
      <dgm:prSet presAssocID="{89281A76-59EA-4FD6-9889-0C38578FBBAB}" presName="circ1" presStyleLbl="vennNode1" presStyleIdx="0" presStyleCnt="3"/>
      <dgm:spPr/>
      <dgm:t>
        <a:bodyPr/>
        <a:lstStyle/>
        <a:p>
          <a:endParaRPr lang="ru-RU"/>
        </a:p>
      </dgm:t>
    </dgm:pt>
    <dgm:pt modelId="{C1E7248C-26D1-4076-8F65-601A8C343464}" type="pres">
      <dgm:prSet presAssocID="{89281A76-59EA-4FD6-9889-0C38578FBBA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87EE0-7BA6-4819-9DE6-BC0F77D3C680}" type="pres">
      <dgm:prSet presAssocID="{781723D6-C814-4DE3-9340-3AF0F5EA35D0}" presName="circ2" presStyleLbl="vennNode1" presStyleIdx="1" presStyleCnt="3"/>
      <dgm:spPr/>
      <dgm:t>
        <a:bodyPr/>
        <a:lstStyle/>
        <a:p>
          <a:endParaRPr lang="ru-RU"/>
        </a:p>
      </dgm:t>
    </dgm:pt>
    <dgm:pt modelId="{031432F4-3158-401C-86C9-96A4766A48AF}" type="pres">
      <dgm:prSet presAssocID="{781723D6-C814-4DE3-9340-3AF0F5EA35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9795B-4D18-4DCE-B9A4-525C6D1E1E3A}" type="pres">
      <dgm:prSet presAssocID="{955F2A39-0582-4B1F-87EB-02C527C43CBB}" presName="circ3" presStyleLbl="vennNode1" presStyleIdx="2" presStyleCnt="3"/>
      <dgm:spPr/>
      <dgm:t>
        <a:bodyPr/>
        <a:lstStyle/>
        <a:p>
          <a:endParaRPr lang="ru-RU"/>
        </a:p>
      </dgm:t>
    </dgm:pt>
    <dgm:pt modelId="{BDB8CFA3-366B-4E5F-B1E0-7C064F597132}" type="pres">
      <dgm:prSet presAssocID="{955F2A39-0582-4B1F-87EB-02C527C43CB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4A24FC-FC66-49E1-8B50-0C1AA90C29F7}" type="presOf" srcId="{D7AC2CA8-D81B-48EC-B134-96589C2BC3DA}" destId="{E920F56B-327D-4185-B90B-29D8467CC541}" srcOrd="0" destOrd="0" presId="urn:microsoft.com/office/officeart/2005/8/layout/venn1"/>
    <dgm:cxn modelId="{D8B73E02-3DD6-4BB4-BF22-994120A5FE6F}" type="presOf" srcId="{89281A76-59EA-4FD6-9889-0C38578FBBAB}" destId="{6EDEA7E5-69F8-41B6-8678-BB9F2735A747}" srcOrd="0" destOrd="0" presId="urn:microsoft.com/office/officeart/2005/8/layout/venn1"/>
    <dgm:cxn modelId="{06D4E846-2B6E-4922-8ABA-D904BCA06A47}" type="presOf" srcId="{955F2A39-0582-4B1F-87EB-02C527C43CBB}" destId="{FAD9795B-4D18-4DCE-B9A4-525C6D1E1E3A}" srcOrd="0" destOrd="0" presId="urn:microsoft.com/office/officeart/2005/8/layout/venn1"/>
    <dgm:cxn modelId="{3593FD17-88A1-4CC9-BDAB-4075774B26BC}" type="presOf" srcId="{781723D6-C814-4DE3-9340-3AF0F5EA35D0}" destId="{031432F4-3158-401C-86C9-96A4766A48AF}" srcOrd="1" destOrd="0" presId="urn:microsoft.com/office/officeart/2005/8/layout/venn1"/>
    <dgm:cxn modelId="{8259F5D6-AFEA-4527-8A4B-E32DFD81DF80}" srcId="{D7AC2CA8-D81B-48EC-B134-96589C2BC3DA}" destId="{781723D6-C814-4DE3-9340-3AF0F5EA35D0}" srcOrd="1" destOrd="0" parTransId="{A9C98173-D283-4E7E-80BC-2DAF5092B391}" sibTransId="{2CC47404-AC7F-4609-B6F1-B783FE07C434}"/>
    <dgm:cxn modelId="{D0E76083-FF3B-4C65-8FAB-FB5F7EC47BC8}" srcId="{D7AC2CA8-D81B-48EC-B134-96589C2BC3DA}" destId="{955F2A39-0582-4B1F-87EB-02C527C43CBB}" srcOrd="2" destOrd="0" parTransId="{FBC3485B-822B-4F2B-8552-EE815B55AB01}" sibTransId="{8634B754-5AFC-4C76-8F40-D051DAF89DB6}"/>
    <dgm:cxn modelId="{DE37CD2A-7B58-47CA-98F5-5EFC9AB600AF}" type="presOf" srcId="{781723D6-C814-4DE3-9340-3AF0F5EA35D0}" destId="{04B87EE0-7BA6-4819-9DE6-BC0F77D3C680}" srcOrd="0" destOrd="0" presId="urn:microsoft.com/office/officeart/2005/8/layout/venn1"/>
    <dgm:cxn modelId="{C9D868C8-D179-42EE-A15A-77F2739C330E}" srcId="{D7AC2CA8-D81B-48EC-B134-96589C2BC3DA}" destId="{89281A76-59EA-4FD6-9889-0C38578FBBAB}" srcOrd="0" destOrd="0" parTransId="{92E0F579-F55B-418A-874C-709505FCB012}" sibTransId="{47F07609-9922-4FDA-A641-6922DAD3F467}"/>
    <dgm:cxn modelId="{2C6D076B-EA3D-4889-B20E-A41534166000}" type="presOf" srcId="{955F2A39-0582-4B1F-87EB-02C527C43CBB}" destId="{BDB8CFA3-366B-4E5F-B1E0-7C064F597132}" srcOrd="1" destOrd="0" presId="urn:microsoft.com/office/officeart/2005/8/layout/venn1"/>
    <dgm:cxn modelId="{DFAC8BE4-F5E3-4FC0-9F2A-C469432A6550}" type="presOf" srcId="{89281A76-59EA-4FD6-9889-0C38578FBBAB}" destId="{C1E7248C-26D1-4076-8F65-601A8C343464}" srcOrd="1" destOrd="0" presId="urn:microsoft.com/office/officeart/2005/8/layout/venn1"/>
    <dgm:cxn modelId="{955D839A-3CF0-4C92-8D98-BAEB6CFF41D0}" type="presParOf" srcId="{E920F56B-327D-4185-B90B-29D8467CC541}" destId="{6EDEA7E5-69F8-41B6-8678-BB9F2735A747}" srcOrd="0" destOrd="0" presId="urn:microsoft.com/office/officeart/2005/8/layout/venn1"/>
    <dgm:cxn modelId="{4EB27D81-033D-42C8-8F19-9E0AE362079A}" type="presParOf" srcId="{E920F56B-327D-4185-B90B-29D8467CC541}" destId="{C1E7248C-26D1-4076-8F65-601A8C343464}" srcOrd="1" destOrd="0" presId="urn:microsoft.com/office/officeart/2005/8/layout/venn1"/>
    <dgm:cxn modelId="{28B4B664-253C-4023-86F9-3C4687DE8AEF}" type="presParOf" srcId="{E920F56B-327D-4185-B90B-29D8467CC541}" destId="{04B87EE0-7BA6-4819-9DE6-BC0F77D3C680}" srcOrd="2" destOrd="0" presId="urn:microsoft.com/office/officeart/2005/8/layout/venn1"/>
    <dgm:cxn modelId="{C07675BB-1DAB-4E5D-BAB7-8929DB04C573}" type="presParOf" srcId="{E920F56B-327D-4185-B90B-29D8467CC541}" destId="{031432F4-3158-401C-86C9-96A4766A48AF}" srcOrd="3" destOrd="0" presId="urn:microsoft.com/office/officeart/2005/8/layout/venn1"/>
    <dgm:cxn modelId="{9934796E-0C5B-4753-8D01-F5329C641E0F}" type="presParOf" srcId="{E920F56B-327D-4185-B90B-29D8467CC541}" destId="{FAD9795B-4D18-4DCE-B9A4-525C6D1E1E3A}" srcOrd="4" destOrd="0" presId="urn:microsoft.com/office/officeart/2005/8/layout/venn1"/>
    <dgm:cxn modelId="{ED742AC8-F7E4-4DFF-BBF9-7139CD9DA2FE}" type="presParOf" srcId="{E920F56B-327D-4185-B90B-29D8467CC541}" destId="{BDB8CFA3-366B-4E5F-B1E0-7C064F59713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8667D-DFF5-485F-9398-7536902CBE35}">
      <dsp:nvSpPr>
        <dsp:cNvPr id="0" name=""/>
        <dsp:cNvSpPr/>
      </dsp:nvSpPr>
      <dsp:spPr>
        <a:xfrm rot="5400000">
          <a:off x="-185966" y="189497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-5400000">
        <a:off x="1" y="437452"/>
        <a:ext cx="867844" cy="371933"/>
      </dsp:txXfrm>
    </dsp:sp>
    <dsp:sp modelId="{2EF04123-949A-4244-A125-55FA299126AB}">
      <dsp:nvSpPr>
        <dsp:cNvPr id="0" name=""/>
        <dsp:cNvSpPr/>
      </dsp:nvSpPr>
      <dsp:spPr>
        <a:xfrm rot="5400000">
          <a:off x="4145794" y="-3274419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dist="38100" sx="10000" sy="10000" algn="ctr" rotWithShape="0">
            <a:srgbClr val="000000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переход от субъект–объектных отношений к отношениям, подразумевающим совместную деятельность учителя и ученика в образовательном процессе;  </a:t>
          </a:r>
          <a:endParaRPr lang="ru-RU" sz="1700" kern="1200" dirty="0"/>
        </a:p>
      </dsp:txBody>
      <dsp:txXfrm rot="-5400000">
        <a:off x="867845" y="42869"/>
        <a:ext cx="7322416" cy="727177"/>
      </dsp:txXfrm>
    </dsp:sp>
    <dsp:sp modelId="{D4EFA949-B3CC-412B-A0F0-ADF142C79788}">
      <dsp:nvSpPr>
        <dsp:cNvPr id="0" name=""/>
        <dsp:cNvSpPr/>
      </dsp:nvSpPr>
      <dsp:spPr>
        <a:xfrm rot="5400000">
          <a:off x="-185966" y="1282538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1530493"/>
        <a:ext cx="867844" cy="371933"/>
      </dsp:txXfrm>
    </dsp:sp>
    <dsp:sp modelId="{5FE103C1-86AE-4F0C-9E49-2AAE06835B37}">
      <dsp:nvSpPr>
        <dsp:cNvPr id="0" name=""/>
        <dsp:cNvSpPr/>
      </dsp:nvSpPr>
      <dsp:spPr>
        <a:xfrm rot="5400000">
          <a:off x="4145794" y="-2181378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основным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содержанием</a:t>
          </a:r>
          <a:r>
            <a:rPr lang="en-US" sz="1700" kern="1200" dirty="0" smtClean="0"/>
            <a:t>  и </a:t>
          </a:r>
          <a:r>
            <a:rPr lang="en-US" sz="1700" kern="1200" dirty="0" err="1" smtClean="0"/>
            <a:t>результатом</a:t>
          </a:r>
          <a:r>
            <a:rPr lang="en-US" sz="1700" kern="1200" dirty="0" smtClean="0"/>
            <a:t>  </a:t>
          </a:r>
          <a:r>
            <a:rPr lang="en-US" sz="1700" kern="1200" dirty="0" err="1" smtClean="0"/>
            <a:t>образования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должно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стать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обучение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способам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теоретического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мышления</a:t>
          </a:r>
          <a:endParaRPr lang="ru-RU" sz="1700" kern="1200" dirty="0"/>
        </a:p>
      </dsp:txBody>
      <dsp:txXfrm rot="-5400000">
        <a:off x="867845" y="1135910"/>
        <a:ext cx="7322416" cy="727177"/>
      </dsp:txXfrm>
    </dsp:sp>
    <dsp:sp modelId="{7EF98FDA-F18E-4CAA-ADC7-ADC91D71589C}">
      <dsp:nvSpPr>
        <dsp:cNvPr id="0" name=""/>
        <dsp:cNvSpPr/>
      </dsp:nvSpPr>
      <dsp:spPr>
        <a:xfrm rot="5400000">
          <a:off x="-185966" y="2375579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2623534"/>
        <a:ext cx="867844" cy="371933"/>
      </dsp:txXfrm>
    </dsp:sp>
    <dsp:sp modelId="{F5BD8C5A-989E-4E46-BF11-732C0D930C45}">
      <dsp:nvSpPr>
        <dsp:cNvPr id="0" name=""/>
        <dsp:cNvSpPr/>
      </dsp:nvSpPr>
      <dsp:spPr>
        <a:xfrm rot="5400000">
          <a:off x="4145794" y="-1088337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постановка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ученика</a:t>
          </a:r>
          <a:r>
            <a:rPr lang="en-US" sz="1700" kern="1200" dirty="0" smtClean="0"/>
            <a:t> в </a:t>
          </a:r>
          <a:r>
            <a:rPr lang="en-US" sz="1700" kern="1200" dirty="0" err="1" smtClean="0"/>
            <a:t>позицию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исследователя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первооткрывателя</a:t>
          </a:r>
          <a:r>
            <a:rPr lang="en-US" sz="1700" kern="1200" dirty="0" smtClean="0"/>
            <a:t> </a:t>
          </a:r>
          <a:endParaRPr lang="ru-RU" sz="1700" kern="1200" dirty="0"/>
        </a:p>
      </dsp:txBody>
      <dsp:txXfrm rot="-5400000">
        <a:off x="867845" y="2228951"/>
        <a:ext cx="7322416" cy="727177"/>
      </dsp:txXfrm>
    </dsp:sp>
    <dsp:sp modelId="{538DCC90-C5E4-491E-9B6A-2FA221FF3278}">
      <dsp:nvSpPr>
        <dsp:cNvPr id="0" name=""/>
        <dsp:cNvSpPr/>
      </dsp:nvSpPr>
      <dsp:spPr>
        <a:xfrm rot="5400000">
          <a:off x="-185966" y="3468620"/>
          <a:ext cx="1239777" cy="8678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1" y="3716575"/>
        <a:ext cx="867844" cy="371933"/>
      </dsp:txXfrm>
    </dsp:sp>
    <dsp:sp modelId="{226A46EC-5E2D-4F92-96BB-9B89AC0F0EA8}">
      <dsp:nvSpPr>
        <dsp:cNvPr id="0" name=""/>
        <dsp:cNvSpPr/>
      </dsp:nvSpPr>
      <dsp:spPr>
        <a:xfrm rot="5400000">
          <a:off x="4145794" y="4703"/>
          <a:ext cx="805855" cy="73617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умение грамотно подходить к отбору информации и ее источников;</a:t>
          </a:r>
          <a:endParaRPr lang="ru-RU" sz="1700" kern="1200" dirty="0"/>
        </a:p>
      </dsp:txBody>
      <dsp:txXfrm rot="-5400000">
        <a:off x="867845" y="3321992"/>
        <a:ext cx="7322416" cy="727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B24E7-8F09-415E-9EA5-6DDE3D2D7AE3}">
      <dsp:nvSpPr>
        <dsp:cNvPr id="0" name=""/>
        <dsp:cNvSpPr/>
      </dsp:nvSpPr>
      <dsp:spPr>
        <a:xfrm>
          <a:off x="1247243" y="182"/>
          <a:ext cx="1817212" cy="1731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70C0"/>
              </a:solidFill>
              <a:hlinkClick xmlns:r="http://schemas.openxmlformats.org/officeDocument/2006/relationships" r:id="" action="ppaction://noaction"/>
            </a:rPr>
            <a:t>Метод проектов</a:t>
          </a:r>
          <a:endParaRPr lang="ru-RU" sz="2800" kern="1200" dirty="0">
            <a:solidFill>
              <a:srgbClr val="0070C0"/>
            </a:solidFill>
          </a:endParaRPr>
        </a:p>
      </dsp:txBody>
      <dsp:txXfrm>
        <a:off x="1513368" y="253682"/>
        <a:ext cx="1284962" cy="1224003"/>
      </dsp:txXfrm>
    </dsp:sp>
    <dsp:sp modelId="{B747EE36-AC7A-4F50-9135-DF7A13B74F81}">
      <dsp:nvSpPr>
        <dsp:cNvPr id="0" name=""/>
        <dsp:cNvSpPr/>
      </dsp:nvSpPr>
      <dsp:spPr>
        <a:xfrm>
          <a:off x="1718853" y="1853545"/>
          <a:ext cx="873993" cy="873993"/>
        </a:xfrm>
        <a:prstGeom prst="mathPlus">
          <a:avLst/>
        </a:prstGeom>
        <a:solidFill>
          <a:schemeClr val="accent3">
            <a:lumMod val="40000"/>
            <a:lumOff val="60000"/>
          </a:schemeClr>
        </a:solidFill>
        <a:ln w="38100"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solidFill>
              <a:schemeClr val="accent2">
                <a:lumMod val="75000"/>
              </a:schemeClr>
            </a:solidFill>
          </a:endParaRPr>
        </a:p>
      </dsp:txBody>
      <dsp:txXfrm>
        <a:off x="1834701" y="2187760"/>
        <a:ext cx="642297" cy="205563"/>
      </dsp:txXfrm>
    </dsp:sp>
    <dsp:sp modelId="{DAD3D0A4-74FA-4E26-B56B-B5C464297A48}">
      <dsp:nvSpPr>
        <dsp:cNvPr id="0" name=""/>
        <dsp:cNvSpPr/>
      </dsp:nvSpPr>
      <dsp:spPr>
        <a:xfrm>
          <a:off x="1263676" y="2770058"/>
          <a:ext cx="1846431" cy="16758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solidFill>
                <a:srgbClr val="002060"/>
              </a:solidFill>
              <a:hlinkClick xmlns:r="http://schemas.openxmlformats.org/officeDocument/2006/relationships" r:id="" action="ppaction://noaction"/>
            </a:rPr>
            <a:t>Реализация </a:t>
          </a:r>
          <a:r>
            <a:rPr lang="ru-RU" sz="2200" kern="1200" dirty="0" err="1" smtClean="0">
              <a:solidFill>
                <a:srgbClr val="002060"/>
              </a:solidFill>
              <a:hlinkClick xmlns:r="http://schemas.openxmlformats.org/officeDocument/2006/relationships" r:id="" action="ppaction://noaction"/>
            </a:rPr>
            <a:t>межпредметных</a:t>
          </a:r>
          <a:r>
            <a:rPr lang="ru-RU" sz="2200" kern="1200" dirty="0" smtClean="0">
              <a:solidFill>
                <a:srgbClr val="002060"/>
              </a:solidFill>
              <a:hlinkClick xmlns:r="http://schemas.openxmlformats.org/officeDocument/2006/relationships" r:id="" action="ppaction://noaction"/>
            </a:rPr>
            <a:t> связей</a:t>
          </a:r>
          <a:endParaRPr lang="ru-RU" sz="2200" kern="1200" dirty="0">
            <a:solidFill>
              <a:srgbClr val="002060"/>
            </a:solidFill>
          </a:endParaRPr>
        </a:p>
      </dsp:txBody>
      <dsp:txXfrm>
        <a:off x="1534080" y="3015485"/>
        <a:ext cx="1305623" cy="1185027"/>
      </dsp:txXfrm>
    </dsp:sp>
    <dsp:sp modelId="{AD95C32B-CCA8-465C-821F-92FF7F5EE7DD}">
      <dsp:nvSpPr>
        <dsp:cNvPr id="0" name=""/>
        <dsp:cNvSpPr/>
      </dsp:nvSpPr>
      <dsp:spPr>
        <a:xfrm rot="41441">
          <a:off x="3328390" y="1959430"/>
          <a:ext cx="462828" cy="5605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lumMod val="40000"/>
            <a:lumOff val="60000"/>
          </a:schemeClr>
        </a:solidFill>
        <a:ln w="38100">
          <a:solidFill>
            <a:srgbClr val="0070C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3328395" y="2070705"/>
        <a:ext cx="323980" cy="336337"/>
      </dsp:txXfrm>
    </dsp:sp>
    <dsp:sp modelId="{A742ADFF-740C-4407-9448-61D85B329635}">
      <dsp:nvSpPr>
        <dsp:cNvPr id="0" name=""/>
        <dsp:cNvSpPr/>
      </dsp:nvSpPr>
      <dsp:spPr>
        <a:xfrm>
          <a:off x="3983196" y="756096"/>
          <a:ext cx="3013769" cy="30137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Компетентная личность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Мировоззрение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Гражданская позиция</a:t>
          </a:r>
          <a:endParaRPr lang="ru-RU" sz="2200" kern="1200" dirty="0"/>
        </a:p>
      </dsp:txBody>
      <dsp:txXfrm>
        <a:off x="4424552" y="1197452"/>
        <a:ext cx="2131057" cy="21310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EA7E5-69F8-41B6-8678-BB9F2735A747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2">
                <a:alpha val="5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</a:t>
          </a:r>
          <a:r>
            <a:rPr lang="en-US" sz="1400" kern="1200" dirty="0" err="1" smtClean="0"/>
            <a:t>овышени</a:t>
          </a:r>
          <a:r>
            <a:rPr lang="ru-RU" sz="1400" kern="1200" dirty="0" smtClean="0"/>
            <a:t>е уровня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практической</a:t>
          </a:r>
          <a:r>
            <a:rPr lang="en-US" sz="1400" kern="1200" dirty="0" smtClean="0"/>
            <a:t> и </a:t>
          </a:r>
          <a:r>
            <a:rPr lang="en-US" sz="1400" kern="1200" dirty="0" err="1" smtClean="0"/>
            <a:t>научно-теоретической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подготовки</a:t>
          </a:r>
          <a:endParaRPr lang="ru-RU" sz="1400" kern="1200" dirty="0"/>
        </a:p>
      </dsp:txBody>
      <dsp:txXfrm>
        <a:off x="3119088" y="531800"/>
        <a:ext cx="1991423" cy="1222009"/>
      </dsp:txXfrm>
    </dsp:sp>
    <dsp:sp modelId="{04B87EE0-7BA6-4819-9DE6-BC0F77D3C680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4284"/>
                <a:satOff val="-24046"/>
                <a:lumOff val="4118"/>
                <a:alphaOff val="0"/>
                <a:shade val="58000"/>
                <a:satMod val="150000"/>
              </a:schemeClr>
            </a:gs>
            <a:gs pos="72000">
              <a:schemeClr val="accent2">
                <a:alpha val="50000"/>
                <a:hueOff val="214284"/>
                <a:satOff val="-24046"/>
                <a:lumOff val="4118"/>
                <a:alphaOff val="0"/>
                <a:tint val="90000"/>
                <a:satMod val="135000"/>
              </a:schemeClr>
            </a:gs>
            <a:gs pos="100000">
              <a:schemeClr val="accent2">
                <a:alpha val="50000"/>
                <a:hueOff val="214284"/>
                <a:satOff val="-24046"/>
                <a:lumOff val="4118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</a:t>
          </a:r>
          <a:r>
            <a:rPr lang="en-US" sz="1400" kern="1200" dirty="0" err="1" smtClean="0"/>
            <a:t>владение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школьниками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основными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приемами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познавательной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деятельности</a:t>
          </a:r>
          <a:endParaRPr lang="ru-RU" sz="1400" kern="1200" dirty="0"/>
        </a:p>
      </dsp:txBody>
      <dsp:txXfrm>
        <a:off x="4567396" y="2455334"/>
        <a:ext cx="1629346" cy="1493567"/>
      </dsp:txXfrm>
    </dsp:sp>
    <dsp:sp modelId="{FAD9795B-4D18-4DCE-B9A4-525C6D1E1E3A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428568"/>
                <a:satOff val="-48092"/>
                <a:lumOff val="8236"/>
                <a:alphaOff val="0"/>
                <a:shade val="58000"/>
                <a:satMod val="150000"/>
              </a:schemeClr>
            </a:gs>
            <a:gs pos="72000">
              <a:schemeClr val="accent2">
                <a:alpha val="50000"/>
                <a:hueOff val="428568"/>
                <a:satOff val="-48092"/>
                <a:lumOff val="8236"/>
                <a:alphaOff val="0"/>
                <a:tint val="90000"/>
                <a:satMod val="135000"/>
              </a:schemeClr>
            </a:gs>
            <a:gs pos="100000">
              <a:schemeClr val="accent2">
                <a:alpha val="50000"/>
                <a:hueOff val="428568"/>
                <a:satOff val="-48092"/>
                <a:lumOff val="8236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Применение знаний и умений в будущей производственной, научной и общественной жизни</a:t>
          </a:r>
          <a:endParaRPr lang="ru-RU" sz="14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ABEE2D6-9515-488A-9947-AB135384DF93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898CA33-BBFB-4679-A056-1A6D7238D4E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Межпредметные</a:t>
            </a:r>
            <a:r>
              <a:rPr lang="ru-RU" dirty="0" smtClean="0"/>
              <a:t> связи в проектной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797152"/>
            <a:ext cx="6560234" cy="1752600"/>
          </a:xfrm>
        </p:spPr>
        <p:txBody>
          <a:bodyPr/>
          <a:lstStyle/>
          <a:p>
            <a:r>
              <a:rPr lang="ru-RU" smtClean="0"/>
              <a:t>Учитель физики ГБОУ СОШ 423 Кронштадтского района г. Санкт-Петербург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03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/>
              <a:t>Исходя из темы,  выбраны  следующие методы исследования: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924943"/>
            <a:ext cx="8363272" cy="3247573"/>
          </a:xfrm>
        </p:spPr>
        <p:txBody>
          <a:bodyPr/>
          <a:lstStyle/>
          <a:p>
            <a:r>
              <a:rPr lang="ru-RU" dirty="0" smtClean="0"/>
              <a:t>1.Изучение </a:t>
            </a:r>
            <a:r>
              <a:rPr lang="ru-RU" dirty="0"/>
              <a:t>и анализ литературных источников и Интернет-ресурсов</a:t>
            </a:r>
          </a:p>
          <a:p>
            <a:r>
              <a:rPr lang="ru-RU" dirty="0"/>
              <a:t>2.Сравнение </a:t>
            </a:r>
          </a:p>
          <a:p>
            <a:r>
              <a:rPr lang="ru-RU" dirty="0"/>
              <a:t>3. Классификация, с целью выявления главного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процессе исследования нельзя было ограничиться только астрономическими аспектами происхождения планеты ,её места в Солнечной системе, влиянии Солнца на жизнь Земли, системы Земля-Луна  и не коснуться вопросов по географии, связанных с формированием рельефа и климата, по физике о гравитационном и магнитном полях и по биологии о возникновении жизни на Земле.</a:t>
            </a:r>
          </a:p>
        </p:txBody>
      </p:sp>
    </p:spTree>
    <p:extLst>
      <p:ext uri="{BB962C8B-B14F-4D97-AF65-F5344CB8AC3E}">
        <p14:creationId xmlns:p14="http://schemas.microsoft.com/office/powerpoint/2010/main" val="1918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результатов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Презентация, подготовленная к данной теме, была представлена на неделе естественных наук для учащихся и учителей нашей. школы </a:t>
            </a:r>
            <a:endParaRPr lang="ru-RU" dirty="0" smtClean="0"/>
          </a:p>
          <a:p>
            <a:r>
              <a:rPr lang="ru-RU" dirty="0" smtClean="0"/>
              <a:t>Проект представлен на ежегодной районной конференции школьников</a:t>
            </a:r>
          </a:p>
          <a:p>
            <a:pPr marL="0" indent="0">
              <a:buNone/>
            </a:pPr>
            <a:r>
              <a:rPr lang="ru-RU" dirty="0" smtClean="0"/>
              <a:t>   «Науки юношей питают»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5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Главная цель интеграции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создание у школьника целостного представления об окружающем мире, т. е. формирование мировоззрения</a:t>
            </a:r>
          </a:p>
        </p:txBody>
      </p:sp>
    </p:spTree>
    <p:extLst>
      <p:ext uri="{BB962C8B-B14F-4D97-AF65-F5344CB8AC3E}">
        <p14:creationId xmlns:p14="http://schemas.microsoft.com/office/powerpoint/2010/main" val="387645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15224"/>
          </a:xfrm>
        </p:spPr>
        <p:txBody>
          <a:bodyPr>
            <a:normAutofit fontScale="90000"/>
          </a:bodyPr>
          <a:lstStyle/>
          <a:p>
            <a:r>
              <a:rPr lang="ru-RU" dirty="0"/>
              <a:t>Интеграция достигается использованием проектной и сетевой технологий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478079"/>
            <a:ext cx="8424936" cy="3543209"/>
          </a:xfrm>
        </p:spPr>
      </p:pic>
    </p:spTree>
    <p:extLst>
      <p:ext uri="{BB962C8B-B14F-4D97-AF65-F5344CB8AC3E}">
        <p14:creationId xmlns:p14="http://schemas.microsoft.com/office/powerpoint/2010/main" val="16543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2656"/>
            <a:ext cx="8374063" cy="61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1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Задачи, стоящие перед профильной школой</a:t>
            </a: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718452"/>
              </p:ext>
            </p:extLst>
          </p:nvPr>
        </p:nvGraphicFramePr>
        <p:xfrm>
          <a:off x="395536" y="1412776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33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Метапредметные</a:t>
            </a:r>
            <a:r>
              <a:rPr lang="ru-RU" dirty="0"/>
              <a:t> компетенции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компетентность в сфере самостоятельной познавательной деятельности; </a:t>
            </a:r>
          </a:p>
          <a:p>
            <a:r>
              <a:rPr lang="ru-RU" dirty="0"/>
              <a:t>компетентность в сфере гражданско-общественной деятельности; </a:t>
            </a:r>
          </a:p>
          <a:p>
            <a:r>
              <a:rPr lang="ru-RU" dirty="0"/>
              <a:t>компетентность в сфере социально-трудовой деятельности; </a:t>
            </a:r>
          </a:p>
          <a:p>
            <a:r>
              <a:rPr lang="ru-RU" dirty="0"/>
              <a:t>компетентность в бытовой сфере; </a:t>
            </a:r>
          </a:p>
          <a:p>
            <a:r>
              <a:rPr lang="ru-RU" dirty="0"/>
              <a:t>компетентность в сфере культурно-досуговой деятельности.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86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15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Результат применения </a:t>
            </a:r>
            <a:r>
              <a:rPr lang="ru-RU" dirty="0" err="1"/>
              <a:t>межпредметных</a:t>
            </a:r>
            <a:r>
              <a:rPr lang="ru-RU" dirty="0"/>
              <a:t> связей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12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Подготовительный этап.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105" y="1646238"/>
            <a:ext cx="672579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0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Автореферат  исследовательской работы по теме: « Земля-планета Солнечной системы»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36911"/>
            <a:ext cx="8219256" cy="3535605"/>
          </a:xfrm>
        </p:spPr>
        <p:txBody>
          <a:bodyPr/>
          <a:lstStyle/>
          <a:p>
            <a:r>
              <a:rPr lang="ru-RU" dirty="0"/>
              <a:t>Объектом исследования  является Земля, предметом исследования-уникальность, соответственно и выдвигаемая гипотеза: Земля-уникальный объект Солнечной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24156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выбраны </a:t>
            </a:r>
            <a:r>
              <a:rPr lang="ru-RU" dirty="0" smtClean="0"/>
              <a:t> </a:t>
            </a:r>
            <a:r>
              <a:rPr lang="ru-RU" dirty="0"/>
              <a:t>следующие методы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6280"/>
          </a:xfrm>
        </p:spPr>
        <p:txBody>
          <a:bodyPr/>
          <a:lstStyle/>
          <a:p>
            <a:r>
              <a:rPr lang="ru-RU" dirty="0" smtClean="0"/>
              <a:t>Изучение </a:t>
            </a:r>
            <a:r>
              <a:rPr lang="ru-RU" dirty="0"/>
              <a:t>и анализ литературных источников и Интернет-ресурсов</a:t>
            </a:r>
          </a:p>
          <a:p>
            <a:r>
              <a:rPr lang="ru-RU" dirty="0" smtClean="0"/>
              <a:t>Сравнение 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Классификация, с целью выявления главного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5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Планирование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планирование итогового продукта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( форма представления результата)</a:t>
            </a:r>
          </a:p>
          <a:p>
            <a:endParaRPr lang="ru-RU" dirty="0" smtClean="0"/>
          </a:p>
          <a:p>
            <a:r>
              <a:rPr lang="ru-RU" dirty="0"/>
              <a:t>планирование способов сбора и </a:t>
            </a:r>
            <a:r>
              <a:rPr lang="ru-RU" dirty="0" smtClean="0"/>
              <a:t>анализа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информации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оставление плана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120</TotalTime>
  <Words>338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Литейная</vt:lpstr>
      <vt:lpstr>Межпредметные связи в проектной деятельности</vt:lpstr>
      <vt:lpstr>Задачи, стоящие перед профильной школой</vt:lpstr>
      <vt:lpstr>Метапредметные компетенции</vt:lpstr>
      <vt:lpstr>Презентация PowerPoint</vt:lpstr>
      <vt:lpstr>Результат применения межпредметных связей</vt:lpstr>
      <vt:lpstr>Подготовительный этап. </vt:lpstr>
      <vt:lpstr>Автореферат  исследовательской работы по теме: « Земля-планета Солнечной системы»</vt:lpstr>
      <vt:lpstr>выбраны  следующие методы исследования</vt:lpstr>
      <vt:lpstr>Планирование работы</vt:lpstr>
      <vt:lpstr>Исходя из темы,  выбраны  следующие методы исследования:  </vt:lpstr>
      <vt:lpstr>Презентация PowerPoint</vt:lpstr>
      <vt:lpstr>Оценка результатов работы</vt:lpstr>
      <vt:lpstr>Главная цель интеграции</vt:lpstr>
      <vt:lpstr>Интеграция достигается использованием проектной и сетевой технологий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Межпредметные связи в проектной деятельности</dc:title>
  <dc:creator>Наташа</dc:creator>
  <cp:lastModifiedBy>Пользователь Windows</cp:lastModifiedBy>
  <cp:revision>14</cp:revision>
  <dcterms:created xsi:type="dcterms:W3CDTF">2014-04-27T15:49:49Z</dcterms:created>
  <dcterms:modified xsi:type="dcterms:W3CDTF">2015-09-29T15:26:30Z</dcterms:modified>
</cp:coreProperties>
</file>