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67" r:id="rId5"/>
    <p:sldId id="268" r:id="rId6"/>
    <p:sldId id="260" r:id="rId7"/>
    <p:sldId id="261" r:id="rId8"/>
    <p:sldId id="263" r:id="rId9"/>
    <p:sldId id="270" r:id="rId10"/>
    <p:sldId id="264" r:id="rId11"/>
    <p:sldId id="272" r:id="rId12"/>
    <p:sldId id="27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4AA82-7D2C-4E24-856C-D0B36EB25035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9A1D5-D092-4216-9B6B-5AF8F9F3B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9A1D5-D092-4216-9B6B-5AF8F9F3BE3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0995-678C-4B94-A746-8B8B9C05AC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076-87AA-4F94-9C7B-50AAF14A9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0995-678C-4B94-A746-8B8B9C05AC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076-87AA-4F94-9C7B-50AAF14A9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0995-678C-4B94-A746-8B8B9C05AC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076-87AA-4F94-9C7B-50AAF14A9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0995-678C-4B94-A746-8B8B9C05AC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076-87AA-4F94-9C7B-50AAF14A9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0995-678C-4B94-A746-8B8B9C05AC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076-87AA-4F94-9C7B-50AAF14A9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0995-678C-4B94-A746-8B8B9C05AC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076-87AA-4F94-9C7B-50AAF14A9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0995-678C-4B94-A746-8B8B9C05AC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076-87AA-4F94-9C7B-50AAF14A9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0995-678C-4B94-A746-8B8B9C05AC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076-87AA-4F94-9C7B-50AAF14A9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0995-678C-4B94-A746-8B8B9C05AC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076-87AA-4F94-9C7B-50AAF14A9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0995-678C-4B94-A746-8B8B9C05AC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076-87AA-4F94-9C7B-50AAF14A9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0995-678C-4B94-A746-8B8B9C05AC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076-87AA-4F94-9C7B-50AAF14A9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0995-678C-4B94-A746-8B8B9C05AC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B076-87AA-4F94-9C7B-50AAF14A9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5" Type="http://schemas.openxmlformats.org/officeDocument/2006/relationships/image" Target="../media/image16.png"/><Relationship Id="rId4" Type="http://schemas.microsoft.com/office/2007/relationships/media" Target="../media/media3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77;&#1083;&#1103;\Desktop\&#1059;&#1095;&#1080;&#1090;&#1077;&#1083;&#1100;%20&#1043;&#1086;&#1076;&#1072;-2011%20&#1088;&#1077;&#1089;&#1087;&#1091;&#1073;&#1083;&#1080;&#1082;&#1072;&#1085;&#1089;&#1082;&#1080;&#1081;\&#1050;&#1083;&#1072;&#1089;&#1089;&#1085;&#1099;&#1077;%20&#1095;&#1072;&#1089;&#1099;%20&#1040;&#1076;&#1077;&#1083;&#1103;1\&#1076;&#1086;&#1073;&#1088;&#1086;\detskie_pesni_-_dorogoiu_dobra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zdorovoe-serdce.ucoz.ru/1209583660serd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5782" cy="7310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14687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«Чтобы поверить в добро, надо начать его делать</a:t>
            </a:r>
            <a:r>
              <a:rPr lang="ru-RU" sz="4800" b="1" dirty="0" smtClean="0">
                <a:solidFill>
                  <a:srgbClr val="002060"/>
                </a:solidFill>
              </a:rPr>
              <a:t>»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Нижнебишевская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биологии: Муратова Г.Р.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04664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Добро творит чудеса</a:t>
            </a:r>
            <a:endParaRPr lang="ru-RU" sz="7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2484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«И чтобы себя, себя не корить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В том, что сделал кому-то больно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Лучше добрым на свете быть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Злого в мире и так довольно»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lle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924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88640"/>
            <a:ext cx="8280920" cy="6120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4572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ПРАВИЛА  ДОБРОТЫ</a:t>
            </a:r>
          </a:p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928670"/>
            <a:ext cx="8229600" cy="58479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Помогите маме нести тяжелую сумку.                                                          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Звоните домой, друзьям, когда уезжаете.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Защищайте девочек и маленьких детей.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бойтесь предлагать свою помощь тем, кто в ней нуждается.                                                    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допускайте грубости.                              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Старайтесь во всем помочь ближнему.         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Помогайте слабым, больным.                     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Учитесь добру у других.                             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Уступайте место в автобусе пожилым людям.   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Будьте добрыми и милосердными людьми.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Относитесь к людям так, как хотели, чтобы они к вам относились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82" name="Picture 10" descr="C:\Users\Администратор\AppData\Local\Microsoft\Windows\Temporary Internet Files\Content.IE5\9YY935OL\MC9001231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629"/>
            <a:ext cx="2699792" cy="5871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532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от Леопольд - Если добрый ты.mp3">
            <a:hlinkClick r:id="" action="ppaction://media"/>
          </p:cNvPr>
          <p:cNvPicPr>
            <a:picLocks noGrp="1" noChangeAspect="1"/>
          </p:cNvPicPr>
          <p:nvPr>
            <p:ph sz="quarter" idx="4294967295"/>
            <a:audioFile r:link="rId1"/>
            <p:extLst>
              <p:ext uri="{DAA4B4D4-6D71-4841-9C94-3DE7FCFB9230}">
                <p14:media xmlns="" xmlns:p14="http://schemas.microsoft.com/office/powerpoint/2010/main" r:embed="rId4">
                  <p14:fade out="25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6834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0363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Символ добра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38932541_34c196b8ad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268760"/>
            <a:ext cx="5256584" cy="5256584"/>
          </a:xfrm>
          <a:prstGeom prst="rect">
            <a:avLst/>
          </a:prstGeom>
        </p:spPr>
      </p:pic>
      <p:pic>
        <p:nvPicPr>
          <p:cNvPr id="5" name="detskie_pesni_-_dorogoiu_dob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imagehousing.com/1/eaaf234d4e13e4de420dc24c9e7997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506"/>
            <a:ext cx="9144000" cy="6825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Добро и добрый человек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Добро – отношения доверия, милосердия, любви, справедливости.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>
                <a:solidFill>
                  <a:srgbClr val="FF0000"/>
                </a:solidFill>
              </a:rPr>
              <a:t>Добрый человек – это человек, готовый прийти на помощь другому, делать это не ради своей выгоды, а по велению сердца.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285728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Пословицы о добре: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«В добре жить хорошо»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«Делать добро спеши»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«Доброе дело и в воде не тонет»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«На свете не без добрых людей»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«Доброе слово лечит, злое калечит»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2132856"/>
            <a:ext cx="5265238" cy="19683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“</a:t>
            </a:r>
            <a:r>
              <a:rPr lang="ru-RU" sz="3200" b="1" dirty="0"/>
              <a:t>Счастья достигает тот,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кто </a:t>
            </a:r>
            <a:r>
              <a:rPr lang="ru-RU" sz="3200" b="1" dirty="0"/>
              <a:t>стремится сделать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счастливым </a:t>
            </a:r>
            <a:r>
              <a:rPr lang="ru-RU" sz="3200" b="1" dirty="0"/>
              <a:t>других”. </a:t>
            </a:r>
          </a:p>
        </p:txBody>
      </p:sp>
      <p:pic>
        <p:nvPicPr>
          <p:cNvPr id="3074" name="Picture 2" descr="http://s002.radikal.ru/i197/1102/f1/e2f527c409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990975" cy="600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9410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Народная мудрость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505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764704"/>
            <a:ext cx="7605464" cy="4209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    Доброта </a:t>
            </a:r>
            <a:r>
              <a:rPr lang="ru-RU" sz="3600" b="1" dirty="0">
                <a:solidFill>
                  <a:schemeClr val="tx1"/>
                </a:solidFill>
              </a:rPr>
              <a:t>слабых делает сильными, сильных великодушными, а весь мир чище и ярче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    </a:t>
            </a:r>
            <a:r>
              <a:rPr lang="ru-RU" sz="3600" b="1" dirty="0">
                <a:solidFill>
                  <a:schemeClr val="tx1"/>
                </a:solidFill>
              </a:rPr>
              <a:t>Поэтому,</a:t>
            </a:r>
            <a:r>
              <a:rPr lang="ru-RU" sz="3600" b="1" dirty="0">
                <a:solidFill>
                  <a:srgbClr val="FF0000"/>
                </a:solidFill>
              </a:rPr>
              <a:t> самым ценным </a:t>
            </a:r>
            <a:r>
              <a:rPr lang="ru-RU" sz="3600" b="1" dirty="0">
                <a:solidFill>
                  <a:schemeClr val="tx1"/>
                </a:solidFill>
              </a:rPr>
              <a:t>в человеке является </a:t>
            </a:r>
            <a:r>
              <a:rPr lang="ru-RU" sz="3600" b="1" dirty="0">
                <a:solidFill>
                  <a:srgbClr val="FF0000"/>
                </a:solidFill>
              </a:rPr>
              <a:t>доброе сердце и добрые поступки.</a:t>
            </a:r>
          </a:p>
        </p:txBody>
      </p:sp>
      <p:pic>
        <p:nvPicPr>
          <p:cNvPr id="2054" name="Picture 6" descr="C:\Users\Администратор\AppData\Local\Microsoft\Windows\Temporary Internet Files\Content.IE5\SGHEAHAD\MC9004304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03848" y="5229200"/>
            <a:ext cx="2448272" cy="720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43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Ситуация № 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Вы гуляете с собакой и вдруг замечаете, что кто-то из подростков мучает бездомную дворнягу. Как вы поступите?</a:t>
            </a:r>
          </a:p>
          <a:p>
            <a:pPr>
              <a:buNone/>
            </a:pPr>
            <a:r>
              <a:rPr lang="ru-RU" dirty="0"/>
              <a:t>а</a:t>
            </a:r>
            <a:r>
              <a:rPr lang="ru-RU" dirty="0" smtClean="0"/>
              <a:t>) спустите собаку на хулиганов;</a:t>
            </a:r>
          </a:p>
          <a:p>
            <a:pPr>
              <a:buNone/>
            </a:pPr>
            <a:r>
              <a:rPr lang="ru-RU" dirty="0" smtClean="0"/>
              <a:t>б) отберете дворнягу;</a:t>
            </a:r>
          </a:p>
          <a:p>
            <a:pPr>
              <a:buNone/>
            </a:pPr>
            <a:r>
              <a:rPr lang="ru-RU" dirty="0" smtClean="0"/>
              <a:t>в) не обратите внимания и уйдете;</a:t>
            </a:r>
          </a:p>
          <a:p>
            <a:pPr>
              <a:buNone/>
            </a:pPr>
            <a:r>
              <a:rPr lang="ru-RU" dirty="0" smtClean="0"/>
              <a:t>г) сделаете замечание и, повернувшись, уйдете.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Ваш обидчик оказался в критической ситуации, например, провалился в прорубь. Кроме вас, никого нет. Никто не слышит крик о помощи. Вы:</a:t>
            </a:r>
          </a:p>
          <a:p>
            <a:pPr>
              <a:buNone/>
            </a:pPr>
            <a:r>
              <a:rPr lang="ru-RU" dirty="0" smtClean="0"/>
              <a:t>а) пройдете молча мимо;</a:t>
            </a:r>
          </a:p>
          <a:p>
            <a:pPr>
              <a:buNone/>
            </a:pPr>
            <a:r>
              <a:rPr lang="ru-RU" dirty="0" smtClean="0"/>
              <a:t>б) попытаетесь ему помочь.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Ситуация № 2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Творческое задание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5904656" cy="4525963"/>
          </a:xfrm>
        </p:spPr>
        <p:txBody>
          <a:bodyPr>
            <a:noAutofit/>
          </a:bodyPr>
          <a:lstStyle/>
          <a:p>
            <a:r>
              <a:rPr lang="ru-RU" sz="3600" dirty="0" smtClean="0"/>
              <a:t>1 ряд – уговаривают взять собаку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2 ряд – уговаривают взять кошку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3 ряд – уговаривают взять попугайчика</a:t>
            </a:r>
            <a:endParaRPr lang="ru-RU" sz="3600" dirty="0"/>
          </a:p>
        </p:txBody>
      </p:sp>
      <p:pic>
        <p:nvPicPr>
          <p:cNvPr id="4" name="Рисунок 3" descr="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340768"/>
            <a:ext cx="1528154" cy="1944216"/>
          </a:xfrm>
          <a:prstGeom prst="rect">
            <a:avLst/>
          </a:prstGeom>
        </p:spPr>
      </p:pic>
      <p:pic>
        <p:nvPicPr>
          <p:cNvPr id="5" name="Рисунок 4" descr="serii_k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140968"/>
            <a:ext cx="1554325" cy="2016224"/>
          </a:xfrm>
          <a:prstGeom prst="rect">
            <a:avLst/>
          </a:prstGeom>
        </p:spPr>
      </p:pic>
      <p:pic>
        <p:nvPicPr>
          <p:cNvPr id="6" name="Рисунок 5" descr="v jablonjke 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725144"/>
            <a:ext cx="1445146" cy="19268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ир не без добрых людей. СПЛЕ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214818"/>
            <a:ext cx="2067658" cy="1857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4936" cy="1937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/>
              </a:rPr>
              <a:t>- Добрый человек – это тот, кто 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71472" y="1428736"/>
            <a:ext cx="7677472" cy="291350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любит людей и готов в трудную минуту прийти им на помощь. </a:t>
            </a:r>
          </a:p>
          <a:p>
            <a:pPr lvl="0"/>
            <a:r>
              <a:rPr lang="ru-RU" b="1" dirty="0"/>
              <a:t>любит природу и бережет ее.</a:t>
            </a:r>
          </a:p>
          <a:p>
            <a:pPr lvl="0"/>
            <a:r>
              <a:rPr lang="ru-RU" b="1" dirty="0"/>
              <a:t>вежлив в общении, уважителен к взрослым и младшим </a:t>
            </a:r>
          </a:p>
          <a:p>
            <a:pPr lvl="0"/>
            <a:r>
              <a:rPr lang="ru-RU" b="1" dirty="0"/>
              <a:t>любит птиц, помогает им выжить в зимнюю стужу</a:t>
            </a:r>
            <a:r>
              <a:rPr lang="ru-RU" b="1" dirty="0" smtClean="0"/>
              <a:t>.</a:t>
            </a:r>
          </a:p>
          <a:p>
            <a:pPr lvl="0"/>
            <a:r>
              <a:rPr lang="ru-RU" b="1" dirty="0" smtClean="0"/>
              <a:t>ДОБРЫЙ человек замечает в других прежде всего ХОРОШЕЕ, а ЗЛОЙ – ДУРНОЕ</a:t>
            </a:r>
            <a:r>
              <a:rPr lang="ru-RU" b="1" dirty="0"/>
              <a:t>.</a:t>
            </a:r>
            <a:endParaRPr lang="ru-RU" b="1" dirty="0" smtClean="0"/>
          </a:p>
        </p:txBody>
      </p:sp>
      <p:pic>
        <p:nvPicPr>
          <p:cNvPr id="5122" name="Picture 2" descr="http://s10.rimg.info/0c34a2047faf245d4f598a8b91ce3f4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429132"/>
            <a:ext cx="2193032" cy="2193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Женский журнал QLi о моде, красоте и здоровье - Страница 1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214818"/>
            <a:ext cx="2238391" cy="1785950"/>
          </a:xfrm>
          <a:prstGeom prst="rect">
            <a:avLst/>
          </a:prstGeom>
          <a:noFill/>
        </p:spPr>
      </p:pic>
      <p:pic>
        <p:nvPicPr>
          <p:cNvPr id="24582" name="Picture 6" descr="Сколько добра в одной картинке. Золотые рецеп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14818"/>
            <a:ext cx="2223153" cy="1643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602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437</Words>
  <Application>Microsoft Office PowerPoint</Application>
  <PresentationFormat>Экран (4:3)</PresentationFormat>
  <Paragraphs>64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Добро и добрый человек</vt:lpstr>
      <vt:lpstr>Слайд 3</vt:lpstr>
      <vt:lpstr>Слайд 4</vt:lpstr>
      <vt:lpstr>Слайд 5</vt:lpstr>
      <vt:lpstr>Ситуация № 1</vt:lpstr>
      <vt:lpstr>Ситуация № 2</vt:lpstr>
      <vt:lpstr>Творческое задание</vt:lpstr>
      <vt:lpstr>- Добрый человек – это тот, кто  </vt:lpstr>
      <vt:lpstr>Слайд 10</vt:lpstr>
      <vt:lpstr>Слайд 11</vt:lpstr>
      <vt:lpstr>Слайд 12</vt:lpstr>
      <vt:lpstr>Символ добра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творит чудеса</dc:title>
  <dc:creator>Admin</dc:creator>
  <cp:lastModifiedBy>user</cp:lastModifiedBy>
  <cp:revision>16</cp:revision>
  <dcterms:created xsi:type="dcterms:W3CDTF">2011-03-11T06:08:56Z</dcterms:created>
  <dcterms:modified xsi:type="dcterms:W3CDTF">2015-01-05T15:12:52Z</dcterms:modified>
</cp:coreProperties>
</file>