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9" r:id="rId3"/>
    <p:sldId id="302" r:id="rId4"/>
    <p:sldId id="283" r:id="rId5"/>
    <p:sldId id="258" r:id="rId6"/>
    <p:sldId id="266" r:id="rId7"/>
    <p:sldId id="276" r:id="rId8"/>
    <p:sldId id="273" r:id="rId9"/>
    <p:sldId id="269" r:id="rId10"/>
    <p:sldId id="259" r:id="rId11"/>
    <p:sldId id="260" r:id="rId12"/>
    <p:sldId id="261" r:id="rId13"/>
    <p:sldId id="263" r:id="rId14"/>
    <p:sldId id="262" r:id="rId15"/>
    <p:sldId id="265" r:id="rId16"/>
    <p:sldId id="267" r:id="rId17"/>
    <p:sldId id="297" r:id="rId18"/>
    <p:sldId id="301" r:id="rId19"/>
    <p:sldId id="264" r:id="rId20"/>
    <p:sldId id="294" r:id="rId21"/>
    <p:sldId id="288" r:id="rId22"/>
    <p:sldId id="268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56" autoAdjust="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www.savok.org/uploads/posts/2010-10/1286560621_r.-rrr.-rrsrr-rr-rsrsrrr-ryirrsrrryo-7-rrsrss-1941-rirrr..jpg"/>
          <p:cNvPicPr>
            <a:picLocks noChangeAspect="1" noChangeArrowheads="1"/>
          </p:cNvPicPr>
          <p:nvPr/>
        </p:nvPicPr>
        <p:blipFill>
          <a:blip r:embed="rId2" cstate="print"/>
          <a:srcRect b="4243"/>
          <a:stretch>
            <a:fillRect/>
          </a:stretch>
        </p:blipFill>
        <p:spPr bwMode="auto">
          <a:xfrm>
            <a:off x="251520" y="404664"/>
            <a:ext cx="8629338" cy="580526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95536" y="6309320"/>
            <a:ext cx="84249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Юон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Парад на Красной площади 7 ноября 1941 года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404664"/>
            <a:ext cx="7920879" cy="156966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Adobe Fangsong Std R" pitchFamily="18" charset="-128"/>
                <a:ea typeface="Adobe Fangsong Std R" pitchFamily="18" charset="-128"/>
              </a:rPr>
              <a:t>Подарить   жизнь   своим</a:t>
            </a:r>
          </a:p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Adobe Fangsong Std R" pitchFamily="18" charset="-128"/>
                <a:ea typeface="Adobe Fangsong Std R" pitchFamily="18" charset="-128"/>
              </a:rPr>
              <a:t> потомкам</a:t>
            </a:r>
            <a:endParaRPr lang="ru-RU" sz="3200" b="1" dirty="0">
              <a:solidFill>
                <a:schemeClr val="accent2">
                  <a:lumMod val="75000"/>
                </a:schemeClr>
              </a:solidFill>
              <a:latin typeface="Adobe Fangsong Std R" pitchFamily="18" charset="-128"/>
              <a:ea typeface="Adobe Fangsong Std R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www.savok.org/uploads/posts/2010-10/1286560608_r.-rrssrrryer.-rr-rryesrryorr-rsrrryorrisrrr.jpg"/>
          <p:cNvPicPr>
            <a:picLocks noChangeAspect="1" noChangeArrowheads="1"/>
          </p:cNvPicPr>
          <p:nvPr/>
        </p:nvPicPr>
        <p:blipFill>
          <a:blip r:embed="rId2" cstate="print"/>
          <a:srcRect b="6130"/>
          <a:stretch>
            <a:fillRect/>
          </a:stretch>
        </p:blipFill>
        <p:spPr bwMode="auto">
          <a:xfrm>
            <a:off x="116939" y="188639"/>
            <a:ext cx="8847549" cy="576253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612649" y="6021288"/>
            <a:ext cx="39187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Г. Марченко. На окраине Сталинграда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www.savok.org/uploads/posts/2010-10/1286560615_r.-ryorsrrryor.-rryosrir-rr-rrrryis.-1983.jpg"/>
          <p:cNvPicPr>
            <a:picLocks noChangeAspect="1" noChangeArrowheads="1"/>
          </p:cNvPicPr>
          <p:nvPr/>
        </p:nvPicPr>
        <p:blipFill>
          <a:blip r:embed="rId2" cstate="print"/>
          <a:srcRect b="4136"/>
          <a:stretch>
            <a:fillRect/>
          </a:stretch>
        </p:blipFill>
        <p:spPr bwMode="auto">
          <a:xfrm>
            <a:off x="755576" y="0"/>
            <a:ext cx="7416824" cy="637347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 rot="10800000" flipV="1">
            <a:off x="1907699" y="6351915"/>
            <a:ext cx="53285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В. Шаталин. Битва за Днепр. 1983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www.savok.org/uploads/posts/2010-10/1286560569_r.-ryoryosrryerri.-rr-rrrryors.jpg"/>
          <p:cNvPicPr>
            <a:picLocks noChangeAspect="1" noChangeArrowheads="1"/>
          </p:cNvPicPr>
          <p:nvPr/>
        </p:nvPicPr>
        <p:blipFill>
          <a:blip r:embed="rId2" cstate="print"/>
          <a:srcRect b="3921"/>
          <a:stretch>
            <a:fillRect/>
          </a:stretch>
        </p:blipFill>
        <p:spPr bwMode="auto">
          <a:xfrm>
            <a:off x="827584" y="0"/>
            <a:ext cx="7557120" cy="638523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267744" y="6453336"/>
            <a:ext cx="46085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А. Широков. За Родину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Картины о Великой Отечественной войне. Часть 6. (20 фото)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413000" y="1125538"/>
            <a:ext cx="6731000" cy="4535487"/>
          </a:xfrm>
          <a:prstGeom prst="rect">
            <a:avLst/>
          </a:prstGeom>
          <a:noFill/>
        </p:spPr>
      </p:pic>
      <p:sp>
        <p:nvSpPr>
          <p:cNvPr id="6" name="Текст 5"/>
          <p:cNvSpPr>
            <a:spLocks noGrp="1"/>
          </p:cNvSpPr>
          <p:nvPr>
            <p:ph type="body" sz="half" idx="4294967295"/>
          </p:nvPr>
        </p:nvSpPr>
        <p:spPr>
          <a:xfrm>
            <a:off x="0" y="836712"/>
            <a:ext cx="3347864" cy="5400600"/>
          </a:xfrm>
        </p:spPr>
        <p:txBody>
          <a:bodyPr>
            <a:normAutofit fontScale="55000" lnSpcReduction="20000"/>
          </a:bodyPr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Нас двадцать миллионов 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 неизвестных и до знаменитых,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Сразить которых годы не вольны,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Нас двадцать миллионов незабытых,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Убитых, не вернувшихся с войны.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Нет, не исчезли мы в кромешном дыме,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Где путь, как на вершину, был не прям.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Еще мы женам снимся молодыми,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мальчиками снимся матерям….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Р. Гамзатов, </a:t>
            </a:r>
          </a:p>
          <a:p>
            <a:pPr algn="r"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перевод  Я. Козловского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 smtClean="0"/>
          </a:p>
        </p:txBody>
      </p:sp>
      <p:sp>
        <p:nvSpPr>
          <p:cNvPr id="9" name="Прямоугольник 8"/>
          <p:cNvSpPr/>
          <p:nvPr/>
        </p:nvSpPr>
        <p:spPr>
          <a:xfrm>
            <a:off x="2843808" y="6198990"/>
            <a:ext cx="57606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А.П. Ткачёв, С.П. Ткачёв. Безымянная высота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ww.savok.org/uploads/posts/2010-10/1286560591_r.-rrsrrryeryor.-rrrirsryosryo.-1983.jpg"/>
          <p:cNvPicPr>
            <a:picLocks noChangeAspect="1" noChangeArrowheads="1"/>
          </p:cNvPicPr>
          <p:nvPr/>
        </p:nvPicPr>
        <p:blipFill>
          <a:blip r:embed="rId2" cstate="print"/>
          <a:srcRect b="4242"/>
          <a:stretch>
            <a:fillRect/>
          </a:stretch>
        </p:blipFill>
        <p:spPr bwMode="auto">
          <a:xfrm>
            <a:off x="683568" y="0"/>
            <a:ext cx="7740352" cy="625881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339752" y="6309320"/>
            <a:ext cx="43204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Тарелкин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Товарищи. 1983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2288" y="5301208"/>
            <a:ext cx="5486400" cy="6613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827584" y="6237312"/>
            <a:ext cx="7416824" cy="360040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Н.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Присекин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Курская битва. 1995 г. (фрагмент диорамы)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Картины о Великой Отечественной войне. Часть 6. (20 фото)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88640"/>
            <a:ext cx="7961047" cy="59707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1792288" y="6309320"/>
            <a:ext cx="5486400" cy="360040"/>
          </a:xfrm>
        </p:spPr>
        <p:txBody>
          <a:bodyPr>
            <a:noAutofit/>
          </a:bodyPr>
          <a:lstStyle/>
          <a:p>
            <a:pPr algn="ct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Ф.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Усыпенко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Ночной бой. 1957 г.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90" name="Picture 6" descr="Картины о Великой Отечественной войне. Часть 6. (20 фото)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6265" r="6265"/>
          <a:stretch>
            <a:fillRect/>
          </a:stretch>
        </p:blipFill>
        <p:spPr bwMode="auto">
          <a:xfrm>
            <a:off x="0" y="188640"/>
            <a:ext cx="9144000" cy="6021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http://holstshop.ru/media/large/but-n/1130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0"/>
            <a:ext cx="7092280" cy="6914479"/>
          </a:xfrm>
          <a:prstGeom prst="rect">
            <a:avLst/>
          </a:prstGeom>
          <a:noFill/>
        </p:spPr>
      </p:pic>
      <p:sp>
        <p:nvSpPr>
          <p:cNvPr id="5" name="Текст 4"/>
          <p:cNvSpPr>
            <a:spLocks noGrp="1"/>
          </p:cNvSpPr>
          <p:nvPr>
            <p:ph type="body" sz="half" idx="4294967295"/>
          </p:nvPr>
        </p:nvSpPr>
        <p:spPr>
          <a:xfrm>
            <a:off x="0" y="0"/>
            <a:ext cx="9144000" cy="40481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Николай Бут. Диорама. Огненная дуга.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http://www.geocaching.su/photos/areas/273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5724" y="260648"/>
            <a:ext cx="5872252" cy="6048672"/>
          </a:xfrm>
          <a:prstGeom prst="rect">
            <a:avLst/>
          </a:prstGeom>
          <a:noFill/>
        </p:spPr>
      </p:pic>
      <p:sp>
        <p:nvSpPr>
          <p:cNvPr id="5" name="Текст 4"/>
          <p:cNvSpPr>
            <a:spLocks noGrp="1"/>
          </p:cNvSpPr>
          <p:nvPr>
            <p:ph type="body" sz="half" idx="4294967295"/>
          </p:nvPr>
        </p:nvSpPr>
        <p:spPr>
          <a:xfrm>
            <a:off x="0" y="332656"/>
            <a:ext cx="4067944" cy="6525344"/>
          </a:xfrm>
        </p:spPr>
        <p:txBody>
          <a:bodyPr>
            <a:normAutofit fontScale="47500" lnSpcReduction="20000"/>
          </a:bodyPr>
          <a:lstStyle/>
          <a:p>
            <a:pPr algn="ctr">
              <a:buNone/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В землянке</a:t>
            </a:r>
          </a:p>
          <a:p>
            <a:pPr>
              <a:buNone/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Бьется в тесной печурке огонь,</a:t>
            </a:r>
            <a:br>
              <a:rPr lang="ru-RU" sz="3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На поленьях смола, как слеза,</a:t>
            </a:r>
            <a:br>
              <a:rPr lang="ru-RU" sz="3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И поет мне в землянке гармонь</a:t>
            </a:r>
            <a:br>
              <a:rPr lang="ru-RU" sz="3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Про улыбку твою и глаза.</a:t>
            </a:r>
          </a:p>
          <a:p>
            <a:pPr>
              <a:buNone/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      О тебе мне шептали кусты</a:t>
            </a:r>
            <a:br>
              <a:rPr lang="ru-RU" sz="3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В белоснежных полях под Москвой.</a:t>
            </a:r>
            <a:br>
              <a:rPr lang="ru-RU" sz="3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Я хочу, чтоб услышала ты,</a:t>
            </a:r>
            <a:br>
              <a:rPr lang="ru-RU" sz="3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Как тоскует мой голос живой.</a:t>
            </a:r>
          </a:p>
          <a:p>
            <a:pPr>
              <a:buNone/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      Ты сейчас далеко-далеко.</a:t>
            </a:r>
            <a:br>
              <a:rPr lang="ru-RU" sz="3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Между нами снега и снега.</a:t>
            </a:r>
            <a:br>
              <a:rPr lang="ru-RU" sz="3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До тебя мне 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дайти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не легко,</a:t>
            </a:r>
            <a:br>
              <a:rPr lang="ru-RU" sz="3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А до 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сметри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— четыре шага.</a:t>
            </a:r>
          </a:p>
          <a:p>
            <a:pPr>
              <a:buNone/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      Пой, гармоника, 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вьюгае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назло,</a:t>
            </a:r>
            <a:br>
              <a:rPr lang="ru-RU" sz="3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Заплутавшее счастье зови.</a:t>
            </a:r>
            <a:br>
              <a:rPr lang="ru-RU" sz="3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Мне в холодной землянке тепло</a:t>
            </a:r>
            <a:br>
              <a:rPr lang="ru-RU" sz="3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От твой негасимой любви.</a:t>
            </a:r>
          </a:p>
          <a:p>
            <a:pPr>
              <a:buNone/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800" i="1" dirty="0" smtClean="0">
                <a:latin typeface="Times New Roman" pitchFamily="18" charset="0"/>
                <a:cs typeface="Times New Roman" pitchFamily="18" charset="0"/>
              </a:rPr>
              <a:t>Алексей Сурков</a:t>
            </a:r>
          </a:p>
          <a:p>
            <a:pPr>
              <a:buNone/>
            </a:pPr>
            <a:r>
              <a:rPr lang="ru-RU" sz="3800" i="1" dirty="0" smtClean="0">
                <a:latin typeface="Times New Roman" pitchFamily="18" charset="0"/>
                <a:cs typeface="Times New Roman" pitchFamily="18" charset="0"/>
              </a:rPr>
              <a:t>      Под Москвой, 1941г., ноябрь</a:t>
            </a:r>
            <a:endParaRPr lang="ru-RU" sz="3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2288" y="5877272"/>
            <a:ext cx="5486400" cy="14401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1792288" y="6381328"/>
            <a:ext cx="5486400" cy="476672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Ю.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Непринцев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Отдых после боя. 1951</a:t>
            </a:r>
          </a:p>
          <a:p>
            <a:endParaRPr lang="ru-RU" dirty="0"/>
          </a:p>
        </p:txBody>
      </p:sp>
      <p:pic>
        <p:nvPicPr>
          <p:cNvPr id="19458" name="Picture 2" descr="http://pobeda1945-art.ru/gal2/10-2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7556" r="7556"/>
          <a:stretch>
            <a:fillRect/>
          </a:stretch>
        </p:blipFill>
        <p:spPr bwMode="auto">
          <a:xfrm>
            <a:off x="467544" y="188640"/>
            <a:ext cx="8249080" cy="61868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fedunin-vtorzhenie.jpg, 787.42 КБ, 2936 x 127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9172445" cy="3990015"/>
          </a:xfrm>
          <a:prstGeom prst="rect">
            <a:avLst/>
          </a:prstGeom>
          <a:noFill/>
        </p:spPr>
      </p:pic>
      <p:sp>
        <p:nvSpPr>
          <p:cNvPr id="8" name="Заголовок 7"/>
          <p:cNvSpPr>
            <a:spLocks noGrp="1"/>
          </p:cNvSpPr>
          <p:nvPr>
            <p:ph type="title" idx="4294967295"/>
          </p:nvPr>
        </p:nvSpPr>
        <p:spPr>
          <a:xfrm>
            <a:off x="0" y="1988840"/>
            <a:ext cx="9144000" cy="4680249"/>
          </a:xfrm>
        </p:spPr>
        <p:txBody>
          <a:bodyPr numCol="3">
            <a:noAutofit/>
          </a:bodyPr>
          <a:lstStyle/>
          <a:p>
            <a:r>
              <a:rPr lang="ru-RU" sz="1400" b="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22 июня 1941 года </a:t>
            </a:r>
            <a:r>
              <a:rPr lang="ru-RU" sz="1400" b="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0" dirty="0" smtClean="0">
                <a:latin typeface="Times New Roman" pitchFamily="18" charset="0"/>
                <a:cs typeface="Times New Roman" pitchFamily="18" charset="0"/>
              </a:rPr>
              <a:t>«Началась война…» –</a:t>
            </a:r>
            <a:br>
              <a:rPr lang="ru-RU" sz="14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0" dirty="0" smtClean="0">
                <a:latin typeface="Times New Roman" pitchFamily="18" charset="0"/>
                <a:cs typeface="Times New Roman" pitchFamily="18" charset="0"/>
              </a:rPr>
              <a:t>В сердца вонзилось</a:t>
            </a:r>
            <a:br>
              <a:rPr lang="ru-RU" sz="14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0" dirty="0" smtClean="0">
                <a:latin typeface="Times New Roman" pitchFamily="18" charset="0"/>
                <a:cs typeface="Times New Roman" pitchFamily="18" charset="0"/>
              </a:rPr>
              <a:t>Страшною отравленной стрелой.</a:t>
            </a:r>
            <a:br>
              <a:rPr lang="ru-RU" sz="14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0" dirty="0" smtClean="0">
                <a:latin typeface="Times New Roman" pitchFamily="18" charset="0"/>
                <a:cs typeface="Times New Roman" pitchFamily="18" charset="0"/>
              </a:rPr>
              <a:t>И на свете</a:t>
            </a:r>
            <a:br>
              <a:rPr lang="ru-RU" sz="14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0" dirty="0" smtClean="0">
                <a:latin typeface="Times New Roman" pitchFamily="18" charset="0"/>
                <a:cs typeface="Times New Roman" pitchFamily="18" charset="0"/>
              </a:rPr>
              <a:t>Всё переменилось.</a:t>
            </a:r>
            <a:br>
              <a:rPr lang="ru-RU" sz="14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0" dirty="0" smtClean="0">
                <a:latin typeface="Times New Roman" pitchFamily="18" charset="0"/>
                <a:cs typeface="Times New Roman" pitchFamily="18" charset="0"/>
              </a:rPr>
              <a:t>И тревога</a:t>
            </a:r>
            <a:br>
              <a:rPr lang="ru-RU" sz="14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0" dirty="0" smtClean="0">
                <a:latin typeface="Times New Roman" pitchFamily="18" charset="0"/>
                <a:cs typeface="Times New Roman" pitchFamily="18" charset="0"/>
              </a:rPr>
              <a:t>Встала</a:t>
            </a:r>
            <a:br>
              <a:rPr lang="ru-RU" sz="14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0" dirty="0" smtClean="0">
                <a:latin typeface="Times New Roman" pitchFamily="18" charset="0"/>
                <a:cs typeface="Times New Roman" pitchFamily="18" charset="0"/>
              </a:rPr>
              <a:t>Над страной.</a:t>
            </a:r>
            <a:br>
              <a:rPr lang="ru-RU" sz="14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0" dirty="0" smtClean="0">
                <a:latin typeface="Times New Roman" pitchFamily="18" charset="0"/>
                <a:cs typeface="Times New Roman" pitchFamily="18" charset="0"/>
              </a:rPr>
              <a:t>Эта весть</a:t>
            </a:r>
            <a:br>
              <a:rPr lang="ru-RU" sz="14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0" dirty="0" smtClean="0">
                <a:latin typeface="Times New Roman" pitchFamily="18" charset="0"/>
                <a:cs typeface="Times New Roman" pitchFamily="18" charset="0"/>
              </a:rPr>
              <a:t>Собой закрыла солнце,</a:t>
            </a:r>
            <a:br>
              <a:rPr lang="ru-RU" sz="14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0" dirty="0" smtClean="0">
                <a:latin typeface="Times New Roman" pitchFamily="18" charset="0"/>
                <a:cs typeface="Times New Roman" pitchFamily="18" charset="0"/>
              </a:rPr>
              <a:t>Словно туча чёрная в грозу.</a:t>
            </a:r>
            <a:br>
              <a:rPr lang="ru-RU" sz="14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0" dirty="0" smtClean="0">
                <a:latin typeface="Times New Roman" pitchFamily="18" charset="0"/>
                <a:cs typeface="Times New Roman" pitchFamily="18" charset="0"/>
              </a:rPr>
              <a:t>Нивы</a:t>
            </a:r>
            <a:br>
              <a:rPr lang="ru-RU" sz="14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0" dirty="0" smtClean="0">
                <a:latin typeface="Times New Roman" pitchFamily="18" charset="0"/>
                <a:cs typeface="Times New Roman" pitchFamily="18" charset="0"/>
              </a:rPr>
              <a:t>Вдруг пожухли,</a:t>
            </a:r>
            <a:br>
              <a:rPr lang="ru-RU" sz="14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0" dirty="0" err="1" smtClean="0">
                <a:latin typeface="Times New Roman" pitchFamily="18" charset="0"/>
                <a:cs typeface="Times New Roman" pitchFamily="18" charset="0"/>
              </a:rPr>
              <a:t>Колокольцы</a:t>
            </a:r>
            <a:r>
              <a:rPr lang="ru-RU" sz="1400" b="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0" dirty="0" smtClean="0">
                <a:latin typeface="Times New Roman" pitchFamily="18" charset="0"/>
                <a:cs typeface="Times New Roman" pitchFamily="18" charset="0"/>
              </a:rPr>
              <a:t>Вздрогнули</a:t>
            </a:r>
            <a:br>
              <a:rPr lang="ru-RU" sz="14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0" dirty="0" smtClean="0">
                <a:latin typeface="Times New Roman" pitchFamily="18" charset="0"/>
                <a:cs typeface="Times New Roman" pitchFamily="18" charset="0"/>
              </a:rPr>
              <a:t>В разбуженном лесу.</a:t>
            </a:r>
            <a:br>
              <a:rPr lang="ru-RU" sz="14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</a:t>
            </a:r>
            <a:br>
              <a:rPr lang="ru-RU" sz="14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0" dirty="0" smtClean="0">
                <a:latin typeface="Times New Roman" pitchFamily="18" charset="0"/>
                <a:cs typeface="Times New Roman" pitchFamily="18" charset="0"/>
              </a:rPr>
              <a:t>Эта весть</a:t>
            </a:r>
            <a:br>
              <a:rPr lang="ru-RU" sz="14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0" dirty="0" smtClean="0">
                <a:latin typeface="Times New Roman" pitchFamily="18" charset="0"/>
                <a:cs typeface="Times New Roman" pitchFamily="18" charset="0"/>
              </a:rPr>
              <a:t>Ударила, как бомба.</a:t>
            </a:r>
            <a:br>
              <a:rPr lang="ru-RU" sz="14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0" dirty="0" smtClean="0">
                <a:latin typeface="Times New Roman" pitchFamily="18" charset="0"/>
                <a:cs typeface="Times New Roman" pitchFamily="18" charset="0"/>
              </a:rPr>
              <a:t>Гнев народа</a:t>
            </a:r>
            <a:br>
              <a:rPr lang="ru-RU" sz="14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0" dirty="0" smtClean="0">
                <a:latin typeface="Times New Roman" pitchFamily="18" charset="0"/>
                <a:cs typeface="Times New Roman" pitchFamily="18" charset="0"/>
              </a:rPr>
              <a:t>Поднялся волной.</a:t>
            </a:r>
            <a:br>
              <a:rPr lang="ru-RU" sz="14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0" dirty="0" smtClean="0">
                <a:latin typeface="Times New Roman" pitchFamily="18" charset="0"/>
                <a:cs typeface="Times New Roman" pitchFamily="18" charset="0"/>
              </a:rPr>
              <a:t>В этот день</a:t>
            </a:r>
            <a:br>
              <a:rPr lang="ru-RU" sz="14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0" dirty="0" smtClean="0">
                <a:latin typeface="Times New Roman" pitchFamily="18" charset="0"/>
                <a:cs typeface="Times New Roman" pitchFamily="18" charset="0"/>
              </a:rPr>
              <a:t>Мы поклялись до гроба</a:t>
            </a:r>
            <a:br>
              <a:rPr lang="ru-RU" sz="14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0" dirty="0" smtClean="0">
                <a:latin typeface="Times New Roman" pitchFamily="18" charset="0"/>
                <a:cs typeface="Times New Roman" pitchFamily="18" charset="0"/>
              </a:rPr>
              <a:t>Воевать</a:t>
            </a:r>
            <a:br>
              <a:rPr lang="ru-RU" sz="14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0" dirty="0" smtClean="0">
                <a:latin typeface="Times New Roman" pitchFamily="18" charset="0"/>
                <a:cs typeface="Times New Roman" pitchFamily="18" charset="0"/>
              </a:rPr>
              <a:t>С проклятою войной…</a:t>
            </a:r>
            <a:br>
              <a:rPr lang="ru-RU" sz="14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0" i="1" dirty="0" err="1" smtClean="0">
                <a:latin typeface="Times New Roman" pitchFamily="18" charset="0"/>
                <a:cs typeface="Times New Roman" pitchFamily="18" charset="0"/>
              </a:rPr>
              <a:t>Миклай</a:t>
            </a:r>
            <a:r>
              <a:rPr lang="ru-RU" sz="1400" b="0" i="1" dirty="0" smtClean="0">
                <a:latin typeface="Times New Roman" pitchFamily="18" charset="0"/>
                <a:cs typeface="Times New Roman" pitchFamily="18" charset="0"/>
              </a:rPr>
              <a:t> Казаков, </a:t>
            </a:r>
            <a:br>
              <a:rPr lang="ru-RU" sz="1400" b="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0" i="1" dirty="0" smtClean="0">
                <a:latin typeface="Times New Roman" pitchFamily="18" charset="0"/>
                <a:cs typeface="Times New Roman" pitchFamily="18" charset="0"/>
              </a:rPr>
              <a:t>перевод  А. Аквилева</a:t>
            </a:r>
            <a:r>
              <a:rPr lang="ru-RU" sz="1400" b="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0" dirty="0" smtClean="0">
                <a:latin typeface="Times New Roman" pitchFamily="18" charset="0"/>
                <a:cs typeface="Times New Roman" pitchFamily="18" charset="0"/>
              </a:rPr>
            </a:br>
            <a:endParaRPr lang="ru-RU" sz="14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4294967295"/>
          </p:nvPr>
        </p:nvSpPr>
        <p:spPr>
          <a:xfrm>
            <a:off x="0" y="6381750"/>
            <a:ext cx="5486400" cy="47625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22 июня 1941 (вторжение).  Федюнин Ф.В.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1241789636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188640"/>
            <a:ext cx="5688632" cy="6338309"/>
          </a:xfrm>
          <a:prstGeom prst="rect">
            <a:avLst/>
          </a:prstGeom>
          <a:noFill/>
        </p:spPr>
      </p:pic>
      <p:sp>
        <p:nvSpPr>
          <p:cNvPr id="8" name="Текст 7"/>
          <p:cNvSpPr>
            <a:spLocks noGrp="1"/>
          </p:cNvSpPr>
          <p:nvPr>
            <p:ph type="body" sz="half" idx="4294967295"/>
          </p:nvPr>
        </p:nvSpPr>
        <p:spPr>
          <a:xfrm>
            <a:off x="539552" y="0"/>
            <a:ext cx="2088232" cy="717391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Жди меня, и я вернусь.</a:t>
            </a:r>
          </a:p>
          <a:p>
            <a:pPr>
              <a:buNone/>
            </a:pP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Только очень жди!</a:t>
            </a:r>
          </a:p>
          <a:p>
            <a:pPr>
              <a:buNone/>
            </a:pP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Жди, когда наводят грусть</a:t>
            </a:r>
          </a:p>
          <a:p>
            <a:pPr>
              <a:buNone/>
            </a:pP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Жёлтые дожди.</a:t>
            </a:r>
          </a:p>
          <a:p>
            <a:pPr>
              <a:buNone/>
            </a:pP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Жди, когда снега метут,</a:t>
            </a:r>
          </a:p>
          <a:p>
            <a:pPr>
              <a:buNone/>
            </a:pP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Жди, когда жара.</a:t>
            </a:r>
          </a:p>
          <a:p>
            <a:pPr>
              <a:buNone/>
            </a:pP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Жди, когда других не ждут,</a:t>
            </a:r>
          </a:p>
          <a:p>
            <a:pPr>
              <a:buNone/>
            </a:pP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 Позабыв вчера.</a:t>
            </a:r>
          </a:p>
          <a:p>
            <a:pPr>
              <a:buNone/>
            </a:pP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Жди, когда из дальних мест</a:t>
            </a:r>
          </a:p>
          <a:p>
            <a:pPr>
              <a:buNone/>
            </a:pP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Писем не придёт.</a:t>
            </a:r>
          </a:p>
          <a:p>
            <a:pPr>
              <a:buNone/>
            </a:pP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Жди, когда уж надоест</a:t>
            </a:r>
          </a:p>
          <a:p>
            <a:pPr>
              <a:buNone/>
            </a:pP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Всем, кто вместе ждёт.</a:t>
            </a:r>
          </a:p>
          <a:p>
            <a:pPr>
              <a:buNone/>
            </a:pP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Жди меня, и я вернусь!</a:t>
            </a:r>
          </a:p>
          <a:p>
            <a:pPr>
              <a:buNone/>
            </a:pP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Не желай добра</a:t>
            </a:r>
          </a:p>
          <a:p>
            <a:pPr>
              <a:buNone/>
            </a:pP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Всем, кто знает наизусть,</a:t>
            </a:r>
          </a:p>
          <a:p>
            <a:pPr>
              <a:buNone/>
            </a:pP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Что забыть пора.</a:t>
            </a:r>
          </a:p>
          <a:p>
            <a:pPr>
              <a:buNone/>
            </a:pP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Пусть поверят сын и мать</a:t>
            </a:r>
          </a:p>
          <a:p>
            <a:pPr>
              <a:buNone/>
            </a:pP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В то, что нет меня.</a:t>
            </a:r>
          </a:p>
          <a:p>
            <a:pPr>
              <a:buNone/>
            </a:pP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Пусть друзья устанут ждать,</a:t>
            </a:r>
          </a:p>
          <a:p>
            <a:pPr>
              <a:buNone/>
            </a:pP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Сядут у огня,</a:t>
            </a:r>
          </a:p>
          <a:p>
            <a:pPr>
              <a:buNone/>
            </a:pP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Выпьют горькое вино</a:t>
            </a:r>
          </a:p>
          <a:p>
            <a:pPr>
              <a:buNone/>
            </a:pP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На помин души...</a:t>
            </a:r>
          </a:p>
          <a:p>
            <a:pPr>
              <a:buNone/>
            </a:pP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Жди, и с ними заодно</a:t>
            </a:r>
          </a:p>
          <a:p>
            <a:pPr>
              <a:buNone/>
            </a:pP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Выпить не спеши.</a:t>
            </a:r>
          </a:p>
          <a:p>
            <a:pPr>
              <a:buNone/>
            </a:pP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Жди меня, и я вернусь</a:t>
            </a:r>
          </a:p>
          <a:p>
            <a:pPr>
              <a:buNone/>
            </a:pP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Всем смертям назло!</a:t>
            </a:r>
          </a:p>
          <a:p>
            <a:pPr>
              <a:buNone/>
            </a:pP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Кто меня не ждал, тот пусть</a:t>
            </a:r>
          </a:p>
          <a:p>
            <a:pPr>
              <a:buNone/>
            </a:pP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Скажет: «Повезло...»</a:t>
            </a:r>
          </a:p>
          <a:p>
            <a:pPr>
              <a:buNone/>
            </a:pP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Не понять не ждавшим им,</a:t>
            </a:r>
          </a:p>
          <a:p>
            <a:pPr>
              <a:buNone/>
            </a:pP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Как среди огня</a:t>
            </a:r>
          </a:p>
          <a:p>
            <a:pPr>
              <a:buNone/>
            </a:pP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Ожиданием своим</a:t>
            </a:r>
          </a:p>
          <a:p>
            <a:pPr>
              <a:buNone/>
            </a:pP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Ты спасла меня.</a:t>
            </a:r>
          </a:p>
          <a:p>
            <a:pPr>
              <a:buNone/>
            </a:pP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Как я выжил - будем знать</a:t>
            </a:r>
          </a:p>
          <a:p>
            <a:pPr>
              <a:buNone/>
            </a:pP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Только мы с тобой:</a:t>
            </a:r>
          </a:p>
          <a:p>
            <a:pPr>
              <a:buNone/>
            </a:pP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Просто ты умела ждать,</a:t>
            </a:r>
          </a:p>
          <a:p>
            <a:pPr>
              <a:buNone/>
            </a:pP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Как никто другой.</a:t>
            </a:r>
          </a:p>
          <a:p>
            <a:pPr>
              <a:buNone/>
            </a:pPr>
            <a:r>
              <a:rPr lang="ru-RU" sz="1000" i="1" dirty="0" smtClean="0">
                <a:latin typeface="Times New Roman" pitchFamily="18" charset="0"/>
                <a:cs typeface="Times New Roman" pitchFamily="18" charset="0"/>
              </a:rPr>
              <a:t>Константин Симонов  июль 1941</a:t>
            </a:r>
          </a:p>
          <a:p>
            <a:endParaRPr lang="ru-RU" sz="10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275856" y="6453336"/>
            <a:ext cx="52565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Неменский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Дыхание весны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://www.onb.kursk.ru/our-booke/bitva/img/P20803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7"/>
            <a:ext cx="8496944" cy="64228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1043608" y="6381328"/>
            <a:ext cx="6912768" cy="476672"/>
          </a:xfrm>
        </p:spPr>
        <p:txBody>
          <a:bodyPr>
            <a:noAutofit/>
          </a:bodyPr>
          <a:lstStyle/>
          <a:p>
            <a:pPr algn="ct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П.А. Кривоногов.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Корсунь-Шевченковское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побоище. 1945 г.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Картины о Великой Отечественной войне. Часть 6. (20 фото)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7756" b="17756"/>
          <a:stretch>
            <a:fillRect/>
          </a:stretch>
        </p:blipFill>
        <p:spPr bwMode="auto">
          <a:xfrm>
            <a:off x="0" y="0"/>
            <a:ext cx="9144000" cy="6381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http://topwar.ru/uploads/images/2013/092/yuor567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85775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043608" y="6237312"/>
            <a:ext cx="69847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Олег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Шупляк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Тернополь, Украина. 2012 год. Гитлер и Сталин.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1" y="4509120"/>
            <a:ext cx="9144000" cy="1728168"/>
          </a:xfrm>
        </p:spPr>
        <p:txBody>
          <a:bodyPr numCol="4">
            <a:normAutofit fontScale="90000"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22 июня </a:t>
            </a:r>
            <a:r>
              <a:rPr lang="ru-RU" sz="1400" b="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0" dirty="0" smtClean="0">
                <a:latin typeface="Times New Roman" pitchFamily="18" charset="0"/>
                <a:cs typeface="Times New Roman" pitchFamily="18" charset="0"/>
              </a:rPr>
              <a:t>Июнь. Россия. Воскресенье.</a:t>
            </a:r>
            <a:br>
              <a:rPr lang="ru-RU" sz="14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0" dirty="0" smtClean="0">
                <a:latin typeface="Times New Roman" pitchFamily="18" charset="0"/>
                <a:cs typeface="Times New Roman" pitchFamily="18" charset="0"/>
              </a:rPr>
              <a:t>Рассвет в объятьях тишины.</a:t>
            </a:r>
            <a:br>
              <a:rPr lang="ru-RU" sz="14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0" dirty="0" smtClean="0">
                <a:latin typeface="Times New Roman" pitchFamily="18" charset="0"/>
                <a:cs typeface="Times New Roman" pitchFamily="18" charset="0"/>
              </a:rPr>
              <a:t>Осталось хрупкое мгновенье</a:t>
            </a:r>
            <a:br>
              <a:rPr lang="ru-RU" sz="14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0" dirty="0" smtClean="0">
                <a:latin typeface="Times New Roman" pitchFamily="18" charset="0"/>
                <a:cs typeface="Times New Roman" pitchFamily="18" charset="0"/>
              </a:rPr>
              <a:t>До первых выстрелов войны.</a:t>
            </a:r>
            <a:br>
              <a:rPr lang="ru-RU" sz="14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0" dirty="0" smtClean="0">
                <a:latin typeface="Times New Roman" pitchFamily="18" charset="0"/>
                <a:cs typeface="Times New Roman" pitchFamily="18" charset="0"/>
              </a:rPr>
              <a:t>Через секунду мир взорвётся,</a:t>
            </a:r>
            <a:br>
              <a:rPr lang="ru-RU" sz="14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0" dirty="0" smtClean="0">
                <a:latin typeface="Times New Roman" pitchFamily="18" charset="0"/>
                <a:cs typeface="Times New Roman" pitchFamily="18" charset="0"/>
              </a:rPr>
              <a:t>Смерть поведёт парад-алле,</a:t>
            </a:r>
            <a:br>
              <a:rPr lang="ru-RU" sz="14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0" dirty="0" smtClean="0">
                <a:latin typeface="Times New Roman" pitchFamily="18" charset="0"/>
                <a:cs typeface="Times New Roman" pitchFamily="18" charset="0"/>
              </a:rPr>
              <a:t>И навсегда погаснет солнце</a:t>
            </a:r>
            <a:br>
              <a:rPr lang="ru-RU" sz="14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0" dirty="0" smtClean="0">
                <a:latin typeface="Times New Roman" pitchFamily="18" charset="0"/>
                <a:cs typeface="Times New Roman" pitchFamily="18" charset="0"/>
              </a:rPr>
              <a:t>Для миллионов на земле.</a:t>
            </a:r>
            <a:br>
              <a:rPr lang="ru-RU" sz="14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0" dirty="0" smtClean="0">
                <a:latin typeface="Times New Roman" pitchFamily="18" charset="0"/>
                <a:cs typeface="Times New Roman" pitchFamily="18" charset="0"/>
              </a:rPr>
              <a:t>Безумный шквал огня и стали</a:t>
            </a:r>
            <a:br>
              <a:rPr lang="ru-RU" sz="14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0" dirty="0" smtClean="0">
                <a:latin typeface="Times New Roman" pitchFamily="18" charset="0"/>
                <a:cs typeface="Times New Roman" pitchFamily="18" charset="0"/>
              </a:rPr>
              <a:t>Не повернётся сам назад.</a:t>
            </a:r>
            <a:br>
              <a:rPr lang="ru-RU" sz="14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0" dirty="0" smtClean="0">
                <a:latin typeface="Times New Roman" pitchFamily="18" charset="0"/>
                <a:cs typeface="Times New Roman" pitchFamily="18" charset="0"/>
              </a:rPr>
              <a:t>Два «</a:t>
            </a:r>
            <a:r>
              <a:rPr lang="ru-RU" sz="1400" b="0" dirty="0" err="1" smtClean="0">
                <a:latin typeface="Times New Roman" pitchFamily="18" charset="0"/>
                <a:cs typeface="Times New Roman" pitchFamily="18" charset="0"/>
              </a:rPr>
              <a:t>супербога</a:t>
            </a:r>
            <a:r>
              <a:rPr lang="ru-RU" sz="1400" b="0" dirty="0" smtClean="0">
                <a:latin typeface="Times New Roman" pitchFamily="18" charset="0"/>
                <a:cs typeface="Times New Roman" pitchFamily="18" charset="0"/>
              </a:rPr>
              <a:t>»: Гитлер – Сталин,</a:t>
            </a:r>
            <a:br>
              <a:rPr lang="ru-RU" sz="14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0" dirty="0" smtClean="0">
                <a:latin typeface="Times New Roman" pitchFamily="18" charset="0"/>
                <a:cs typeface="Times New Roman" pitchFamily="18" charset="0"/>
              </a:rPr>
              <a:t>А между ними страшный ад.</a:t>
            </a:r>
            <a:br>
              <a:rPr lang="ru-RU" sz="14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0" dirty="0" smtClean="0">
                <a:latin typeface="Times New Roman" pitchFamily="18" charset="0"/>
                <a:cs typeface="Times New Roman" pitchFamily="18" charset="0"/>
              </a:rPr>
              <a:t>Июнь. Россия. Воскресенье.</a:t>
            </a:r>
            <a:br>
              <a:rPr lang="ru-RU" sz="14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0" dirty="0" smtClean="0">
                <a:latin typeface="Times New Roman" pitchFamily="18" charset="0"/>
                <a:cs typeface="Times New Roman" pitchFamily="18" charset="0"/>
              </a:rPr>
              <a:t>Страна на грани: быть не быть…</a:t>
            </a:r>
            <a:br>
              <a:rPr lang="ru-RU" sz="14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0" dirty="0" smtClean="0">
                <a:latin typeface="Times New Roman" pitchFamily="18" charset="0"/>
                <a:cs typeface="Times New Roman" pitchFamily="18" charset="0"/>
              </a:rPr>
              <a:t>И это жуткое мгновенье</a:t>
            </a:r>
            <a:br>
              <a:rPr lang="ru-RU" sz="14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0" dirty="0" smtClean="0">
                <a:latin typeface="Times New Roman" pitchFamily="18" charset="0"/>
                <a:cs typeface="Times New Roman" pitchFamily="18" charset="0"/>
              </a:rPr>
              <a:t>Нам никогда не позабыть…</a:t>
            </a:r>
            <a:br>
              <a:rPr lang="ru-RU" sz="14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0" i="1" dirty="0" smtClean="0">
                <a:latin typeface="Times New Roman" pitchFamily="18" charset="0"/>
                <a:cs typeface="Times New Roman" pitchFamily="18" charset="0"/>
              </a:rPr>
              <a:t>                                   Д. Попов</a:t>
            </a:r>
            <a:endParaRPr lang="ru-RU" sz="1400" b="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www.savok.org/uploads/posts/2010-10/1286560631_r.-rrsryorsrri.-rsrsrrryor-srrrisrryeryo.-1975.jpg"/>
          <p:cNvPicPr>
            <a:picLocks noChangeAspect="1" noChangeArrowheads="1"/>
          </p:cNvPicPr>
          <p:nvPr/>
        </p:nvPicPr>
        <p:blipFill>
          <a:blip r:embed="rId2" cstate="print"/>
          <a:srcRect b="4538"/>
          <a:stretch>
            <a:fillRect/>
          </a:stretch>
        </p:blipFill>
        <p:spPr bwMode="auto">
          <a:xfrm>
            <a:off x="185120" y="476672"/>
            <a:ext cx="8706171" cy="525658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68182" y="6198990"/>
            <a:ext cx="40076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К. Васильев. Прощание славянки. 1975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4294967295"/>
          </p:nvPr>
        </p:nvSpPr>
        <p:spPr>
          <a:xfrm>
            <a:off x="0" y="2420888"/>
            <a:ext cx="2987824" cy="3888432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Вставай, страна огромная,</a:t>
            </a:r>
            <a:br>
              <a:rPr lang="ru-RU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Вставай на смертный бой</a:t>
            </a:r>
            <a:br>
              <a:rPr lang="ru-RU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С фашистской силой тёмною,</a:t>
            </a:r>
            <a:br>
              <a:rPr lang="ru-RU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С проклятою ордой!</a:t>
            </a:r>
          </a:p>
          <a:p>
            <a:r>
              <a:rPr lang="ru-RU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Пусть ярость благородная</a:t>
            </a:r>
            <a:br>
              <a:rPr lang="ru-RU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Вскипает, как волна, -</a:t>
            </a:r>
            <a:br>
              <a:rPr lang="ru-RU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Идёт война народная,</a:t>
            </a:r>
            <a:br>
              <a:rPr lang="ru-RU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Священная война!..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900" i="1" dirty="0" smtClean="0">
                <a:latin typeface="Times New Roman" pitchFamily="18" charset="0"/>
                <a:cs typeface="Times New Roman" pitchFamily="18" charset="0"/>
              </a:rPr>
              <a:t>Лебедев-Кумач В.</a:t>
            </a:r>
            <a:endParaRPr lang="ru-RU" sz="29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5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736"/>
            <a:ext cx="9144000" cy="4625790"/>
          </a:xfrm>
          <a:prstGeom prst="rect">
            <a:avLst/>
          </a:prstGeom>
          <a:noFill/>
        </p:spPr>
      </p:pic>
      <p:sp>
        <p:nvSpPr>
          <p:cNvPr id="7" name="Текст 6"/>
          <p:cNvSpPr>
            <a:spLocks noGrp="1"/>
          </p:cNvSpPr>
          <p:nvPr>
            <p:ph type="body" sz="half" idx="4294967295"/>
          </p:nvPr>
        </p:nvSpPr>
        <p:spPr>
          <a:xfrm>
            <a:off x="0" y="6165850"/>
            <a:ext cx="9144000" cy="50323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А. Дейнека. Оборона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Сеастополя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1942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1792288" y="6309320"/>
            <a:ext cx="5486400" cy="548680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П. Мальцев. Штурм Сапун-горы. 1958 г.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Картины о Великой Отечественной войне. Часть 6. (20 фото)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13067" r="13067"/>
          <a:stretch>
            <a:fillRect/>
          </a:stretch>
        </p:blipFill>
        <p:spPr bwMode="auto">
          <a:xfrm>
            <a:off x="395536" y="0"/>
            <a:ext cx="8352928" cy="6264696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2288" y="5733256"/>
            <a:ext cx="6596136" cy="504056"/>
          </a:xfrm>
        </p:spPr>
        <p:txBody>
          <a:bodyPr>
            <a:noAutofit/>
          </a:bodyPr>
          <a:lstStyle/>
          <a:p>
            <a:pPr algn="r"/>
            <a:r>
              <a:rPr lang="ru-RU" sz="1400" i="1" dirty="0" smtClean="0"/>
              <a:t> </a:t>
            </a:r>
            <a:br>
              <a:rPr lang="ru-RU" sz="1400" i="1" dirty="0" smtClean="0"/>
            </a:b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С родной земли умри, но не сходи.</a:t>
            </a:r>
            <a:b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Русская пословица.</a:t>
            </a:r>
            <a:endParaRPr lang="ru-RU" sz="16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Волков Ю. В. Подвиг пяти черноморце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099" y="332656"/>
            <a:ext cx="8836555" cy="597666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271627" y="6381328"/>
            <a:ext cx="46007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Волков Ю.В. Подвиг пяти черноморцев.1948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755576" y="6309320"/>
            <a:ext cx="7560840" cy="548680"/>
          </a:xfrm>
        </p:spPr>
        <p:txBody>
          <a:bodyPr>
            <a:noAutofit/>
          </a:bodyPr>
          <a:lstStyle/>
          <a:p>
            <a:pPr algn="ct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П.А.Кривоногов. Защитники брестской крепости (фрагмент), 1951.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http://upload.wikimedia.org/wikipedia/ru/1/17/Brest-krepost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7729" r="7729"/>
          <a:stretch>
            <a:fillRect/>
          </a:stretch>
        </p:blipFill>
        <p:spPr bwMode="auto">
          <a:xfrm>
            <a:off x="0" y="404664"/>
            <a:ext cx="9144000" cy="57324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Картины о Великой Отечественной войне. Часть 6. (20 фото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5663108" cy="615555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51521" y="6453336"/>
            <a:ext cx="55446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Н.Я. Бут. Во имя жизни. 1965 г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868144" y="692696"/>
            <a:ext cx="3024336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…Война, как ком, катилась по дорогам,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Неся разруху, голод, смерть и боль.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Осталось их в живых совсем немного,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Принявших первый, самый страшный бой!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атаку шли за правду, за Отчизну,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За мир, за мать с отцом, за добрый дом.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Чтоб защитить от ужасов фашизма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Права на жизнь, что рушилась кругом…</a:t>
            </a:r>
          </a:p>
          <a:p>
            <a:pPr algn="r"/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Т. Лаврова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625</TotalTime>
  <Words>234</Words>
  <Application>Microsoft Office PowerPoint</Application>
  <PresentationFormat>Экран (4:3)</PresentationFormat>
  <Paragraphs>81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          22 июня 1941 года   «Началась война…» – В сердца вонзилось Страшною отравленной стрелой. И на свете Всё переменилось. И тревога Встала Над страной.             Эта весть Собой закрыла солнце, Словно туча чёрная в грозу. Нивы Вдруг пожухли, Колокольцы Вздрогнули В разбуженном лесу.                                                                                        Эта весть Ударила, как бомба. Гнев народа Поднялся волной. В этот день Мы поклялись до гроба Воевать С проклятою войной…  Миклай Казаков,  перевод  А. Аквилева </vt:lpstr>
      <vt:lpstr>22 июня    Июнь. Россия. Воскресенье. Рассвет в объятьях тишины. Осталось хрупкое мгновенье До первых выстрелов войны.      Через секунду мир взорвётся, Смерть поведёт парад-алле, И навсегда погаснет солнце Для миллионов на земле.      Безумный шквал огня и стали Не повернётся сам назад. Два «супербога»: Гитлер – Сталин, А между ними страшный ад.     Июнь. Россия. Воскресенье. Страна на грани: быть не быть… И это жуткое мгновенье Нам никогда не позабыть…                                    Д. Попов</vt:lpstr>
      <vt:lpstr>Слайд 4</vt:lpstr>
      <vt:lpstr>Слайд 5</vt:lpstr>
      <vt:lpstr>   С родной земли умри, но не сходи. Русская пословица.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Владелец</dc:creator>
  <cp:lastModifiedBy>Владелец</cp:lastModifiedBy>
  <cp:revision>95</cp:revision>
  <dcterms:created xsi:type="dcterms:W3CDTF">2014-05-02T07:19:41Z</dcterms:created>
  <dcterms:modified xsi:type="dcterms:W3CDTF">2015-10-09T16:13:32Z</dcterms:modified>
</cp:coreProperties>
</file>