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343" autoAdjust="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6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46E15-30C5-4A68-87F9-A049B7D54AD9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3B2EA-02B6-40D5-90C9-12D85A9B1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3B2EA-02B6-40D5-90C9-12D85A9B15A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C9A22F-69C8-414F-9038-9ABE2971066F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533DA3-5107-4CA3-A8BC-724122896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305800" cy="324036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Учитель  Андреев Юрий Владимирович,</a:t>
            </a:r>
          </a:p>
          <a:p>
            <a:r>
              <a:rPr lang="ru-RU" dirty="0" smtClean="0"/>
              <a:t>                     ГБОУ школа № 297 г.Санкт-Петербурга</a:t>
            </a:r>
          </a:p>
          <a:p>
            <a:r>
              <a:rPr lang="ru-RU" dirty="0" smtClean="0"/>
              <a:t>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1584176"/>
          </a:xfrm>
        </p:spPr>
        <p:txBody>
          <a:bodyPr/>
          <a:lstStyle/>
          <a:p>
            <a:r>
              <a:rPr lang="ru-RU" dirty="0" smtClean="0"/>
              <a:t>Презентация к уроку физической культуры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dirty="0" smtClean="0"/>
              <a:t> </a:t>
            </a:r>
            <a:r>
              <a:rPr lang="ru-RU" b="1" dirty="0" smtClean="0"/>
              <a:t>Тема урока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r>
              <a:rPr lang="ru-RU" dirty="0" smtClean="0"/>
              <a:t>Прием и передача мяча сверху и снизу двумя руками..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 класс.    Волейбол.</a:t>
            </a:r>
            <a:endParaRPr lang="ru-RU" dirty="0"/>
          </a:p>
        </p:txBody>
      </p:sp>
      <p:pic>
        <p:nvPicPr>
          <p:cNvPr id="5" name="Picture 5" descr="https://encrypted-tbn3.gstatic.com/images?q=tbn:ANd9GcSgoX9_yEINHOun9DpSZXHoKifsmWsnPyMNyPAuZWa7bCTZoet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8604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714884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28599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Образовательные задачи: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Совершенствовать технику передачи мяча сверху двумя руками.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Совершенствовать технику приема мяча снизу двумя руками.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857232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8596" y="1142984"/>
            <a:ext cx="87154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Развивающие задачи: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формированию и коррекции правильной осанки.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развитию координационных способностей.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развитию скоростных качеств.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повышению функциональных возможностей организма.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643051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Воспитательные задачи: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воспитанию морально-волевых качеств.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2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воспитанию культуры поведения и формированию межличностных отношений в коллективе.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воспитанию трудолюбия, дисциплинированности, чувства коллективизма.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785794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85794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37814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проведения: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спортивный зал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волейбольные мячи.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500174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785794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357694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876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s://encrypted-tbn3.gstatic.com/images?q=tbn:ANd9GcRgYDFTLt9PFFSngga85DPSop5FB-F5JdMpZHns9QR03Eglxf-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572008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111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Презентация к уроку физической культуры</vt:lpstr>
      <vt:lpstr>8 класс.    Волейбол.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школа 297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физической культуре</dc:title>
  <dc:creator>завуч</dc:creator>
  <cp:lastModifiedBy>Владелец</cp:lastModifiedBy>
  <cp:revision>28</cp:revision>
  <dcterms:created xsi:type="dcterms:W3CDTF">2015-10-08T05:10:25Z</dcterms:created>
  <dcterms:modified xsi:type="dcterms:W3CDTF">2015-10-08T16:29:01Z</dcterms:modified>
</cp:coreProperties>
</file>