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83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DFE04B-E8DA-427C-AE27-CA4659FCB0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10AC0-7432-4757-B104-ED622A301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B8AEB-C712-49B8-AF91-9333A9F674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3BA9F-A4EA-4C82-A81A-6A7814347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CC671-7049-495A-9BE0-801870CDC1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CC1C2-5296-4E85-B695-F2F2541B0D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77093-87A8-4E84-9995-173758081A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5DD5C-22DC-4831-84A5-D73F60372D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2810F-A991-4866-A74B-4CB233CEB2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13F90-B0DA-41C8-9D76-5BBAA50AC4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9804D-1879-467F-A242-34C703461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73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D104B75-D10F-4838-BF96-840AC0AD2A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20713"/>
            <a:ext cx="8353425" cy="5400675"/>
          </a:xfrm>
        </p:spPr>
        <p:txBody>
          <a:bodyPr/>
          <a:lstStyle/>
          <a:p>
            <a:pPr algn="ctr"/>
            <a:r>
              <a:rPr lang="ru-RU" sz="4800"/>
              <a:t>Органы дыхательной системы; дыхательные пути, голосообразование.</a:t>
            </a:r>
            <a:br>
              <a:rPr lang="ru-RU" sz="4800"/>
            </a:br>
            <a:r>
              <a:rPr lang="ru-RU" sz="4800"/>
              <a:t>Заболевания дыхательных путей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Аденоиды</a:t>
            </a:r>
          </a:p>
        </p:txBody>
      </p:sp>
      <p:pic>
        <p:nvPicPr>
          <p:cNvPr id="65540" name="Picture 4" descr="8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484313"/>
            <a:ext cx="7848600" cy="496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Органы дыхания человека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785786" y="3714752"/>
            <a:ext cx="3927475" cy="164307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Верхние дыхательные пути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0628" y="3643314"/>
            <a:ext cx="3927475" cy="14287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Нижние</a:t>
            </a:r>
          </a:p>
          <a:p>
            <a:pPr algn="ctr">
              <a:buNone/>
            </a:pPr>
            <a:r>
              <a:rPr lang="ru-RU" dirty="0" smtClean="0"/>
              <a:t> дыхательные пути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429256" y="2071678"/>
            <a:ext cx="928694" cy="71438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393273" y="2107397"/>
            <a:ext cx="857256" cy="78581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260350"/>
            <a:ext cx="8964612" cy="1416050"/>
          </a:xfrm>
        </p:spPr>
        <p:txBody>
          <a:bodyPr/>
          <a:lstStyle/>
          <a:p>
            <a:pPr algn="ctr"/>
            <a:r>
              <a:rPr lang="ru-RU" sz="4000"/>
              <a:t>Верхние дыхательные пути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5589588"/>
            <a:ext cx="8448675" cy="1079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/>
              <a:t>1-язычок; 2-надгортанник; 3-пищевод; 4-горатнь; 5-язык; 6-верхнее нёбо; 7-носовая полость</a:t>
            </a:r>
          </a:p>
        </p:txBody>
      </p:sp>
      <p:pic>
        <p:nvPicPr>
          <p:cNvPr id="60420" name="Picture 4" descr="3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8150"/>
            <a:ext cx="8496300" cy="3840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</p:spPr>
        <p:txBody>
          <a:bodyPr/>
          <a:lstStyle/>
          <a:p>
            <a:r>
              <a:rPr lang="ru-RU" sz="4000"/>
              <a:t>Нижние дыхательные пути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580063" y="2205038"/>
            <a:ext cx="3384550" cy="3744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1-трахея;</a:t>
            </a:r>
          </a:p>
          <a:p>
            <a:pPr>
              <a:buFont typeface="Wingdings" pitchFamily="2" charset="2"/>
              <a:buNone/>
            </a:pPr>
            <a:r>
              <a:rPr lang="ru-RU"/>
              <a:t>2-главные бронхи;</a:t>
            </a:r>
          </a:p>
          <a:p>
            <a:pPr>
              <a:buFont typeface="Wingdings" pitchFamily="2" charset="2"/>
              <a:buNone/>
            </a:pPr>
            <a:r>
              <a:rPr lang="ru-RU"/>
              <a:t>3-бронхиальное дерево; </a:t>
            </a:r>
          </a:p>
          <a:p>
            <a:pPr>
              <a:buFont typeface="Wingdings" pitchFamily="2" charset="2"/>
              <a:buNone/>
            </a:pPr>
            <a:r>
              <a:rPr lang="ru-RU"/>
              <a:t>4-альвеолы</a:t>
            </a:r>
          </a:p>
        </p:txBody>
      </p:sp>
      <p:pic>
        <p:nvPicPr>
          <p:cNvPr id="61444" name="Picture 4" descr="4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5113338" cy="5056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Носовая полость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219700" y="3141663"/>
            <a:ext cx="3625850" cy="2447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1-обонятельные нервы;</a:t>
            </a:r>
          </a:p>
          <a:p>
            <a:pPr>
              <a:buFont typeface="Wingdings" pitchFamily="2" charset="2"/>
              <a:buNone/>
            </a:pPr>
            <a:r>
              <a:rPr lang="ru-RU"/>
              <a:t>2-кровеносные сосуды</a:t>
            </a:r>
          </a:p>
        </p:txBody>
      </p:sp>
      <p:pic>
        <p:nvPicPr>
          <p:cNvPr id="62468" name="Picture 4" descr="5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73238"/>
            <a:ext cx="4418013" cy="4679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168400"/>
          </a:xfrm>
        </p:spPr>
        <p:txBody>
          <a:bodyPr/>
          <a:lstStyle/>
          <a:p>
            <a:pPr algn="ctr"/>
            <a:r>
              <a:rPr lang="ru-RU"/>
              <a:t>Гортань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932363" y="1700213"/>
            <a:ext cx="3960812" cy="4465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1-надгортанник;</a:t>
            </a:r>
          </a:p>
          <a:p>
            <a:pPr>
              <a:buFont typeface="Wingdings" pitchFamily="2" charset="2"/>
              <a:buNone/>
            </a:pPr>
            <a:r>
              <a:rPr lang="ru-RU"/>
              <a:t>2-щитовидный хрящ;</a:t>
            </a:r>
          </a:p>
          <a:p>
            <a:pPr>
              <a:buFont typeface="Wingdings" pitchFamily="2" charset="2"/>
              <a:buNone/>
            </a:pPr>
            <a:r>
              <a:rPr lang="ru-RU"/>
              <a:t>3-перстевидный хрящ;</a:t>
            </a:r>
          </a:p>
          <a:p>
            <a:pPr>
              <a:buFont typeface="Wingdings" pitchFamily="2" charset="2"/>
              <a:buNone/>
            </a:pPr>
            <a:r>
              <a:rPr lang="ru-RU"/>
              <a:t>4-черпаловидные хрящи;</a:t>
            </a:r>
          </a:p>
          <a:p>
            <a:pPr>
              <a:buFont typeface="Wingdings" pitchFamily="2" charset="2"/>
              <a:buNone/>
            </a:pPr>
            <a:r>
              <a:rPr lang="ru-RU"/>
              <a:t>5-голосовые связки</a:t>
            </a:r>
          </a:p>
        </p:txBody>
      </p:sp>
      <p:pic>
        <p:nvPicPr>
          <p:cNvPr id="63492" name="Picture 4" descr="6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4340225" cy="496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Образование звука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000240"/>
            <a:ext cx="2128846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Воздух во время выдоха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1928802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Голосовую щель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357694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Колебания голосовых связок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286256"/>
            <a:ext cx="214314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ЗВУК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286116" y="2571744"/>
            <a:ext cx="2071702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929586" y="2500306"/>
            <a:ext cx="785818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57158" y="5072074"/>
            <a:ext cx="428628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357554" y="5000636"/>
            <a:ext cx="1928826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8992" y="192880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Проходит через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500430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озникает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858148" y="2071678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Вызывает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755765"/>
          </a:xfrm>
        </p:spPr>
        <p:txBody>
          <a:bodyPr/>
          <a:lstStyle/>
          <a:p>
            <a:pPr algn="ctr"/>
            <a:r>
              <a:rPr lang="ru-RU" dirty="0" smtClean="0"/>
              <a:t>Чем короче голосовые связки, тем выше их звук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-35751" y="4107661"/>
            <a:ext cx="3214710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571604" y="5715016"/>
            <a:ext cx="6858048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28794" y="2857496"/>
            <a:ext cx="6000792" cy="25717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5720" y="20002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Высота звука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26431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Сопрано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00034" y="4286256"/>
            <a:ext cx="2857520" cy="1588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571604" y="2857496"/>
            <a:ext cx="357190" cy="1588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571604" y="5429264"/>
            <a:ext cx="6357982" cy="1588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787504" y="5572140"/>
            <a:ext cx="284958" cy="794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596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768" y="600076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Длина связок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Околоносовые пазухи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859338" y="2997200"/>
            <a:ext cx="4284662" cy="1871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1-лобные пазухи;</a:t>
            </a:r>
          </a:p>
          <a:p>
            <a:pPr>
              <a:buFont typeface="Wingdings" pitchFamily="2" charset="2"/>
              <a:buNone/>
            </a:pPr>
            <a:r>
              <a:rPr lang="ru-RU"/>
              <a:t>2-верхнечелюстные пазухи</a:t>
            </a:r>
          </a:p>
        </p:txBody>
      </p:sp>
      <p:pic>
        <p:nvPicPr>
          <p:cNvPr id="64516" name="Picture 4" descr="7 слай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28775"/>
            <a:ext cx="4427538" cy="4824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109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Трава</vt:lpstr>
      <vt:lpstr>Органы дыхательной системы; дыхательные пути, голосообразование. Заболевания дыхательных путей</vt:lpstr>
      <vt:lpstr>Органы дыхания человека</vt:lpstr>
      <vt:lpstr>Верхние дыхательные пути</vt:lpstr>
      <vt:lpstr>Нижние дыхательные пути</vt:lpstr>
      <vt:lpstr>Носовая полость</vt:lpstr>
      <vt:lpstr>Гортань</vt:lpstr>
      <vt:lpstr>Образование звука</vt:lpstr>
      <vt:lpstr>Чем короче голосовые связки, тем выше их звук</vt:lpstr>
      <vt:lpstr>Околоносовые пазухи</vt:lpstr>
      <vt:lpstr>Аденоиды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Органы дыхательной системы; дыхательные пути, голосообразование. Заболевания дыхательных путей</dc:title>
  <dc:creator>Kapshukov</dc:creator>
  <cp:lastModifiedBy>Демьянушко В А</cp:lastModifiedBy>
  <cp:revision>5</cp:revision>
  <dcterms:created xsi:type="dcterms:W3CDTF">2013-12-16T13:05:21Z</dcterms:created>
  <dcterms:modified xsi:type="dcterms:W3CDTF">2013-12-17T05:53:06Z</dcterms:modified>
</cp:coreProperties>
</file>