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6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7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0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6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Documents and Settings\Игорь 007\Рабочий стол\Новая папка (2)\Копия 1270005389_ori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357166"/>
            <a:ext cx="27860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Очень важно в занятиях  последовательное усложнение  заданий или изменение условий работы в зависимости от способностей каждого ребёнка. Так, от занятий, где объяснение последовательности складывания поначалу опирается на все русла восприятия, постепенно переходят к более сложным видам.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78579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63" name="Picture 3" descr="D:\Для Мамы\фото\100OLYMP\стяжкина 1\Ст\1_00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1" t="7701" r="3571" b="5019"/>
          <a:stretch>
            <a:fillRect/>
          </a:stretch>
        </p:blipFill>
        <p:spPr bwMode="auto">
          <a:xfrm>
            <a:off x="285720" y="3214686"/>
            <a:ext cx="5786478" cy="3500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14546" y="100010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64" name="Picture 4" descr="D:\Для Мамы\фото\100OLYMP\ааа\P81814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42852"/>
            <a:ext cx="5072098" cy="29289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01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Игорь 007\Рабочий стол\Новая папка (2)\Копия 1270005389_ori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285728"/>
            <a:ext cx="328614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Чтобы придать складыванию творческий характер, предлагаются различные «ребусы»  по оригами: пропускается один (а позже — и более) шагов складывания поделки, и надо самостоятельно восстановить пропущенное. Детям предлагаются схемы с пропущенными условными знаками или умышленно внесёнными ошибками, задачи на комбинирование приёмов, игру "Испорченный телефон", когда каждый участник игры вносит в появляющееся изделие свои две-три складки. Понятно, что это упражнение постепенно подводит наиболее живые умы к самостоятельному творчеству, а уж желания изобретать многим людям хватает на долгие и долгие годы.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286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5286412" cy="12858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178592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3286148" cy="159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5786" y="364331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357562"/>
            <a:ext cx="3676659" cy="12858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0" y="500063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2071702" cy="15001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357554" y="51435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929198"/>
            <a:ext cx="2071702" cy="15668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500298" y="4929198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4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Documents and Settings\Игорь 007\Рабочий стол\Новая папка (2)\Копия 1270005389_ori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142852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Для разнообразия складывания из бумаги использую в работе и такой приём, как занимательные беседы о японской культуре в целом. Это и рассказы о своеобразных японских праздниках, в том числе использующих поделки оригами, и  рассказ о жизни японских школьников, об отличиях наших систем образования в том виде, которая интересна детям. </a:t>
            </a:r>
          </a:p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24288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21431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3014" name="Picture 6" descr="C:\Documents and Settings\Игорь 007\Рабочий стол\Новая папка (2)\f218d7fb995ccce48053d27898f8758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452">
            <a:off x="683568" y="2613535"/>
            <a:ext cx="3872774" cy="32637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2" descr="F:\Новая папка (5)\Новая папка (5)\DSC008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0642">
            <a:off x="5113820" y="2486178"/>
            <a:ext cx="3573355" cy="30473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252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29289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Ребенок должен получать радость от занятий, радость от того, что у него все получилось. Поэтому сложенные фигурки можно красить, украшать, оживлять любыми средствами! После раскрашивания каждая фигурка приобретает свой собственный неповторимый характер, даже если нарисованы только глаза и нос.  На занятиях дети начинают играть со своими раскрашенными изделиями. Начинаются диалоги фигурок.  Ребята проговаривают эти реплики, они вступают в языковое общение друг с другом и со своими работами, разыгрывают  инсценировки.</a:t>
            </a:r>
            <a:br>
              <a:rPr lang="ru-RU" sz="1600" b="1" dirty="0">
                <a:solidFill>
                  <a:prstClr val="black"/>
                </a:solidFill>
              </a:rPr>
            </a:b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5000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421481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454" y="421481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4037" name="Picture 5" descr="D:\Для Мамы\фото\100OLYMP\ааа\DSC00835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4" r="11905"/>
          <a:stretch>
            <a:fillRect/>
          </a:stretch>
        </p:blipFill>
        <p:spPr bwMode="auto">
          <a:xfrm rot="5400000">
            <a:off x="5516760" y="298681"/>
            <a:ext cx="3111141" cy="28704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23"/>
          <a:stretch>
            <a:fillRect/>
          </a:stretch>
        </p:blipFill>
        <p:spPr bwMode="auto">
          <a:xfrm>
            <a:off x="3779912" y="3527616"/>
            <a:ext cx="3039774" cy="32647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91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Всегда хочется разнообразить занятия, превратить их в увлекательные, а не сводить всё к простому показу новой фигурки или нового приёма складывания. Для этого используются учебно-игровые формы занятий.</a:t>
            </a:r>
            <a:br>
              <a:rPr lang="ru-RU" b="1" dirty="0">
                <a:solidFill>
                  <a:prstClr val="black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929066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Применяются коллективные занятия, когда одновременно все учащиеся складывают фигурки вслед за показом учителя "с рук", или по схемам.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Так же для создания творческой атмосферы возможно применение  художественного слова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45059" name="Picture 3" descr="C:\Documents and Settings\Игорь 007\Рабочий стол\стяжкина 1\DSC01204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929066"/>
            <a:ext cx="4071966" cy="27146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3500462" cy="24288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5061" name="Picture 5" descr="D:\Для Мамы\фото\100OLYMP\ааа\P91807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3714776" cy="24288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158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0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Мнемоника - искусство приёмов и способов, облегчающих запоминание, - советует создавать цепочки ассоциаций. Лучше, если цепочки ассоциаций будут представлять собой логически связанные образы.  Для преодоления трудностей применяется показ изготовления моделей в сопровождении сказки ("</a:t>
            </a:r>
            <a:r>
              <a:rPr lang="ru-RU" sz="2000" b="1" dirty="0" err="1">
                <a:solidFill>
                  <a:prstClr val="black"/>
                </a:solidFill>
              </a:rPr>
              <a:t>оригамной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сказки</a:t>
            </a:r>
            <a:r>
              <a:rPr lang="ru-RU" sz="2000" b="1" dirty="0">
                <a:solidFill>
                  <a:prstClr val="black"/>
                </a:solidFill>
              </a:rPr>
              <a:t>").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30718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9154" name="Picture 2" descr="D:\Для Мамы\фото\100OLYMP\стяжкина 1\фотки 2 047.jpg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1824">
            <a:off x="4357686" y="2357430"/>
            <a:ext cx="4500594" cy="39290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43636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9155" name="Picture 3" descr="C:\Documents and Settings\Игорь 007\Рабочий стол\Новая папка (2)\030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0578">
            <a:off x="519778" y="2152014"/>
            <a:ext cx="3714776" cy="43577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16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579358"/>
            <a:ext cx="521494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Проверка усвоения и понимания материала происходит, непосредственно, на каждом занятии. Обучающиеся, с каждым новым занятием, выполняют процесс изготовления поделок более </a:t>
            </a:r>
            <a:r>
              <a:rPr lang="ru-RU" sz="1600" b="1" dirty="0" err="1">
                <a:solidFill>
                  <a:prstClr val="black"/>
                </a:solidFill>
              </a:rPr>
              <a:t>эстетичнее</a:t>
            </a:r>
            <a:r>
              <a:rPr lang="ru-RU" sz="1600" b="1" dirty="0">
                <a:solidFill>
                  <a:prstClr val="black"/>
                </a:solidFill>
              </a:rPr>
              <a:t> и, при этом, затрачивают, с каждым разом, всё меньше и меньше времени. Тем не менее, при усвоении технологии изготовлении новой игрушки или базовой формы, ребята обязаны без помощи педагога и своих друзей по группе должны продемонстрировать   процесс его изготовления.  Контроль результатов так же может  осуществляться через выполнение самостоятельной работы по заданному образцу, работы по индивидуальным карточкам, обсуждение, сравнение и анализ работ, участие в выставках  Дома детского творчества. Результаты обобщаются, а данные заносятся в «Диагностическую карту».  Выполнение домашних заданий, поделок на праздники, а так же оформление выставочных работ, являются бесспорным подтверждением того, чего добились ребята своим желанием, упорством и стремлением при изучении   Оригами.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000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0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формы итогового контроля.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8573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84784"/>
            <a:ext cx="3643338" cy="2857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85852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Documents and Settings\Игорь 007\Рабочий стол\Новая папка (2)\Копия 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779687"/>
            <a:ext cx="371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Занятия оригами полностью отвечают этим трем принципам: «Слышу. Вижу. Делаю», так как дети слышат устные объяснения порядка сборки изделия, видят последовательность работы на инструкционных картах или схемах, неоднократно делают эти изделия сами.  Систематические занятия оригами превращают детей в маленьких волшебников, умеющих создавать чудесные поделки из простого листа бумаги.</a:t>
            </a:r>
          </a:p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694" y="2857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7107" name="Picture 3" descr="C:\Documents and Settings\Игорь 007\Рабочий стол\стяжкина 1\DSC012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6454">
            <a:off x="4645485" y="3782338"/>
            <a:ext cx="3929090" cy="26516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57818" y="442913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7108" name="Picture 4" descr="C:\Documents and Settings\Игорь 007\Рабочий стол\стяжкина 1\фотки1 0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7007">
            <a:off x="4893470" y="486474"/>
            <a:ext cx="3786214" cy="25864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42910" y="214290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Японская пословица гласит: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>Расскажи мне – я услышу,</a:t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>Покажи мне – я запомню,</a:t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>Дай мне сделать самому –</a:t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>Я пойму!».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4480" y="571480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4BACC6"/>
                </a:solidFill>
              </a:rPr>
              <a:t> </a:t>
            </a:r>
          </a:p>
        </p:txBody>
      </p:sp>
      <p:pic>
        <p:nvPicPr>
          <p:cNvPr id="48132" name="Picture 4" descr="C:\Documents and Settings\Игорь 007\Рабочий стол\Новая папка (2)\1270005389_orig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4138" y="188640"/>
            <a:ext cx="7632848" cy="3869478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2151"/>
              </a:avLst>
            </a:prstTxWarp>
            <a:spAutoFit/>
            <a:scene3d>
              <a:camera prst="perspectiveAbove"/>
              <a:lightRig rig="brightRoom" dir="t"/>
            </a:scene3d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>
                <a:ln/>
                <a:solidFill>
                  <a:srgbClr val="4F81BD">
                    <a:lumMod val="50000"/>
                  </a:srgb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</a:t>
            </a:r>
            <a:endParaRPr lang="ru-RU" b="1" cap="all" dirty="0">
              <a:ln/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8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590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</cp:revision>
  <dcterms:created xsi:type="dcterms:W3CDTF">2015-10-12T06:15:34Z</dcterms:created>
  <dcterms:modified xsi:type="dcterms:W3CDTF">2015-10-12T06:35:13Z</dcterms:modified>
</cp:coreProperties>
</file>