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58" r:id="rId3"/>
    <p:sldId id="259" r:id="rId4"/>
    <p:sldId id="262" r:id="rId5"/>
    <p:sldId id="287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44" autoAdjust="0"/>
  </p:normalViewPr>
  <p:slideViewPr>
    <p:cSldViewPr>
      <p:cViewPr varScale="1">
        <p:scale>
          <a:sx n="43" d="100"/>
          <a:sy n="43" d="100"/>
        </p:scale>
        <p:origin x="-11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54437-1389-4331-8E26-22BEB1C12D5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478F3-F42C-40CE-8A42-924A54733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83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eo-kids.ru/wp-content/uploads/2010/03/origami2.jp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Игорь 007\Рабочий стол\Новая папка (2)\545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26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Игорь 007\Рабочий стол\Новая папка (2)\Копия 1270005389_origam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6000760" y="1428736"/>
            <a:ext cx="2857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Возраст детей, участвующих в реализации программы различен. Основной контингент – дети и подростки в возрасте от 7 до 12 лет. Особое значение имеет учет возрастных особенностей обучающихся младших классов. Программа рассчитана на 3 года обучения.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14290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Средствами реализации программы являются интегрированные занятия. Темы занятий находятся в определенной последовательности.</a:t>
            </a:r>
            <a:endParaRPr lang="ru-RU" sz="2400" dirty="0"/>
          </a:p>
        </p:txBody>
      </p:sp>
      <p:pic>
        <p:nvPicPr>
          <p:cNvPr id="8" name="Picture 4" descr="D:\Для Мамы\фото\100OLYMP\стяжкина 1\Рисунок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82" r="6065" b="13726"/>
          <a:stretch>
            <a:fillRect/>
          </a:stretch>
        </p:blipFill>
        <p:spPr bwMode="auto">
          <a:xfrm>
            <a:off x="357158" y="2000240"/>
            <a:ext cx="5357850" cy="43577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Documents and Settings\Игорь 007\Рабочий стол\Новая папка (2)\Копия 1270005389_origam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85720" y="1071546"/>
            <a:ext cx="85725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Раздел образовательной программы «Оригами»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«Базовые формы»</a:t>
            </a:r>
            <a:endParaRPr lang="ru-RU" sz="7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Documents and Settings\Игорь 007\Рабочий стол\Новая папка (2)\Копия 1270005389_origam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378621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</a:t>
            </a:r>
          </a:p>
          <a:p>
            <a:pPr algn="ctr"/>
            <a:r>
              <a:rPr lang="ru-RU" sz="1600" b="1" dirty="0" smtClean="0"/>
              <a:t> 	Обучение искусству оригами необходимо начинать   со “школы оригами” – с базовых форм. Следует хорошо знать основные базовые формы изделий, что позволит понять очертания и характер изготовляемого предмета, а при создании собственных изделий – подобрать наиболее подходящий вариант базы. Далее мы рассмотрим эти 12 форм.   Из базовых форм можно сделать множество фигур как плоских, так и объемных. Их  можно использовать и как самостоятельные геометрические фигуры при решении различных геометрических задач в начальной школе. Складывание базовых форм помогает детям усвоить такие понятия, как “треугольник”, ”квадрат”, ”трапеция”, ”прямоугольник”; решать задачи на темы: параллельные прямые, пересечение прямых, деление отрезка, деление угла, площадь. </a:t>
            </a:r>
            <a:endParaRPr lang="ru-RU" sz="1600" b="1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1214422"/>
            <a:ext cx="4929222" cy="464347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1472" y="0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Базовые формы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250030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Как складывать базовые формы оригами. ">
            <a:hlinkClick r:id="rId3"/>
          </p:cNvPr>
          <p:cNvPicPr/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1214422"/>
            <a:ext cx="857256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857256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Цели и задачи раздела</a:t>
            </a:r>
            <a:r>
              <a:rPr lang="ru-RU" b="1" dirty="0" smtClean="0"/>
              <a:t>:</a:t>
            </a:r>
            <a:endParaRPr lang="ru-RU" dirty="0" smtClean="0"/>
          </a:p>
          <a:p>
            <a:pPr algn="ctr"/>
            <a:r>
              <a:rPr lang="ru-RU" dirty="0" smtClean="0"/>
              <a:t>  </a:t>
            </a:r>
            <a:r>
              <a:rPr lang="ru-RU" b="1" dirty="0" smtClean="0"/>
              <a:t>Обучающие: 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Знакомство детей с основными геометрическими понятиями.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Познакомить детей с условными обозначениями, которые используют в искусстве оригами.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Дать понятие «базовая форма».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Знакомство с основными базовыми формами оригами.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Формирование умения следовать устным инструкциям, читать и зарисовывать схемы.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Научить создавать изделия оригами, пользуясь инструкционными картами и схемами.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Сделать по чертежам самые простые модели с использованием знакомых уже базовых форм.</a:t>
            </a:r>
          </a:p>
          <a:p>
            <a:pPr algn="ctr"/>
            <a:r>
              <a:rPr lang="ru-RU" b="1" dirty="0" smtClean="0"/>
              <a:t>Развивающие: 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Развитие внимания, памяти, логического и абстрактного мышления, </a:t>
            </a:r>
            <a:br>
              <a:rPr lang="ru-RU" sz="1600" b="1" dirty="0" smtClean="0"/>
            </a:br>
            <a:r>
              <a:rPr lang="ru-RU" sz="1600" b="1" dirty="0" smtClean="0"/>
              <a:t>пространственного воображения. 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Развитие мелкой моторики рук и глазомера. 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 Развитие художественного вкуса, творческих способностей и фантазии детей. 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Помочь детям раскрыть свои возможности и проявить конструктивные, изобразительные, оформительские и театральные способности</a:t>
            </a:r>
            <a:r>
              <a:rPr lang="ru-RU" b="1" dirty="0" smtClean="0"/>
              <a:t>.</a:t>
            </a:r>
          </a:p>
          <a:p>
            <a:pPr algn="ctr"/>
            <a:r>
              <a:rPr lang="ru-RU" b="1" dirty="0" smtClean="0"/>
              <a:t>Воспитательные: 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Воспитание интереса к искусству оригами. 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Воспитание самостоятельности в работе.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Расширение коммуникативных способностей детей. 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Формирование культуры труда и совершенствование трудовых навыков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8715436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Ожидаемые результаты:</a:t>
            </a:r>
            <a:endParaRPr lang="ru-RU" sz="2800" dirty="0" smtClean="0"/>
          </a:p>
          <a:p>
            <a:r>
              <a:rPr lang="ru-RU" b="1" dirty="0" smtClean="0"/>
              <a:t>  Должны знать: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1600" b="1" dirty="0" smtClean="0"/>
              <a:t>что такое оригами, историю возникновения оригами;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 основные геометрические понятия;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 основные базовые формы оригами;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научатся следовать устным инструкциям, читать и зарисовывать схемы </a:t>
            </a:r>
            <a:br>
              <a:rPr lang="ru-RU" sz="1600" b="1" dirty="0" smtClean="0"/>
            </a:br>
            <a:r>
              <a:rPr lang="ru-RU" sz="1600" b="1" dirty="0" smtClean="0"/>
              <a:t>изделий; 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создавать изделия оригами, пользуясь инструкционными картами и </a:t>
            </a:r>
            <a:br>
              <a:rPr lang="ru-RU" sz="1600" b="1" dirty="0" smtClean="0"/>
            </a:br>
            <a:r>
              <a:rPr lang="ru-RU" sz="1600" b="1" dirty="0" smtClean="0"/>
              <a:t>схемами;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основные приемы работы, способы складывания бумаги;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название, назначение, правила пользования ручными инструментами для обработки бумаги, картона, и других материалов;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правила техники безопасности;</a:t>
            </a:r>
            <a:br>
              <a:rPr lang="ru-RU" sz="16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Должны уметь: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 </a:t>
            </a:r>
            <a:r>
              <a:rPr lang="ru-RU" sz="1600" b="1" dirty="0" smtClean="0"/>
              <a:t>подбирать бумагу нужного цвета;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пользоваться чертежными инструментами, ножницами;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выполнять разметку листа бумаги;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пользоваться схемой, технологической и пооперационной картой;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различать  условные обозначения оригами;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знать названия условных обозначений искусства оригами;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применять  в работе условные обозначения оригами;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изготавливать базовые формы и простые поделки по схеме и образцу;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анализировать образец, анализировать свою работу;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/>
              <a:t>уметь красиво, выразительно эстетически грамотно оформить игрушку.</a:t>
            </a:r>
            <a:br>
              <a:rPr lang="ru-RU" sz="1600" b="1" dirty="0" smtClean="0"/>
            </a:b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00364" y="857232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1" y="428604"/>
          <a:ext cx="8858316" cy="637023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0602"/>
                <a:gridCol w="3840938"/>
                <a:gridCol w="1093450"/>
                <a:gridCol w="982733"/>
                <a:gridCol w="2560593"/>
              </a:tblGrid>
              <a:tr h="270497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Название темы занятия</a:t>
                      </a:r>
                      <a:r>
                        <a:rPr lang="ru-RU" sz="1200" baseline="0" dirty="0" smtClean="0"/>
                        <a:t> раздела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Количество часов  (44 ч.)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Тип занятия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0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теория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практика</a:t>
                      </a:r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99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Базовая форма «Треугольник»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Ознакомление с новым материалом. Усвоение новых знаний. Повторение и закрепление.</a:t>
                      </a:r>
                      <a:endParaRPr lang="ru-RU" sz="1000" dirty="0"/>
                    </a:p>
                  </a:txBody>
                  <a:tcPr/>
                </a:tc>
              </a:tr>
              <a:tr h="4508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Базовая форма «Книжка»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Ознакомление с новым материалом. </a:t>
                      </a:r>
                      <a:endParaRPr lang="ru-RU" sz="1000" dirty="0"/>
                    </a:p>
                  </a:txBody>
                  <a:tcPr/>
                </a:tc>
              </a:tr>
              <a:tr h="4508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Базовая форма «Дверь»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Ознакомление с новым материалом.</a:t>
                      </a:r>
                      <a:endParaRPr lang="ru-RU" sz="1000" dirty="0"/>
                    </a:p>
                  </a:txBody>
                  <a:tcPr/>
                </a:tc>
              </a:tr>
              <a:tr h="4508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Базовая форма «Воздушный</a:t>
                      </a:r>
                      <a:r>
                        <a:rPr lang="ru-RU" sz="1200" baseline="0" dirty="0" smtClean="0"/>
                        <a:t> змей</a:t>
                      </a:r>
                      <a:r>
                        <a:rPr lang="ru-RU" sz="1200" dirty="0" smtClean="0"/>
                        <a:t>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Ознакомление с новым материалом. Повторение и закрепление.</a:t>
                      </a:r>
                      <a:endParaRPr lang="ru-RU" sz="1000" dirty="0"/>
                    </a:p>
                  </a:txBody>
                  <a:tcPr/>
                </a:tc>
              </a:tr>
              <a:tr h="4508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Базовая форма «Блинчик»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Ознакомление с новым материалом. Повторение и закрепление.</a:t>
                      </a:r>
                      <a:endParaRPr lang="ru-RU" sz="1000" dirty="0"/>
                    </a:p>
                  </a:txBody>
                  <a:tcPr/>
                </a:tc>
              </a:tr>
              <a:tr h="4508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Базовая форма «Рыба»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Ознакомление с новым материалом. Повторение и закрепление. </a:t>
                      </a:r>
                      <a:endParaRPr lang="ru-RU" sz="1000" dirty="0"/>
                    </a:p>
                  </a:txBody>
                  <a:tcPr/>
                </a:tc>
              </a:tr>
              <a:tr h="4508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Базовая форма «Дом»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Ознакомление с новым материалом.</a:t>
                      </a:r>
                      <a:endParaRPr lang="ru-RU" sz="1000" dirty="0"/>
                    </a:p>
                  </a:txBody>
                  <a:tcPr/>
                </a:tc>
              </a:tr>
              <a:tr h="4508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Базовая форма «Катамаран»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Ознакомление с новым материалом.</a:t>
                      </a:r>
                      <a:endParaRPr lang="ru-RU" sz="1000" dirty="0"/>
                    </a:p>
                  </a:txBody>
                  <a:tcPr/>
                </a:tc>
              </a:tr>
              <a:tr h="4508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Базовая форма «Водяная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бомбочка</a:t>
                      </a:r>
                      <a:r>
                        <a:rPr lang="ru-RU" sz="1200" dirty="0" smtClean="0"/>
                        <a:t>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Ознакомление с новым материалом. Повторение и закрепление. </a:t>
                      </a:r>
                      <a:endParaRPr lang="ru-RU" sz="1000" dirty="0"/>
                    </a:p>
                  </a:txBody>
                  <a:tcPr/>
                </a:tc>
              </a:tr>
              <a:tr h="39071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Базовая форма</a:t>
                      </a:r>
                      <a:r>
                        <a:rPr lang="ru-RU" sz="1200" baseline="0" dirty="0" smtClean="0"/>
                        <a:t> «Квадрат</a:t>
                      </a:r>
                      <a:r>
                        <a:rPr lang="ru-RU" sz="1200" dirty="0" smtClean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Ознакомление с новым материалом. Повторение и закрепление. </a:t>
                      </a:r>
                      <a:endParaRPr lang="ru-RU" sz="1000" dirty="0"/>
                    </a:p>
                  </a:txBody>
                  <a:tcPr/>
                </a:tc>
              </a:tr>
              <a:tr h="39071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Базовая форма «Птиц</a:t>
                      </a:r>
                      <a:r>
                        <a:rPr lang="ru-RU" sz="1200" baseline="0" dirty="0" smtClean="0"/>
                        <a:t>а</a:t>
                      </a:r>
                      <a:r>
                        <a:rPr lang="ru-RU" sz="1200" dirty="0" smtClean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Ознакомление с новым материалом. Повторение и закрепление. </a:t>
                      </a:r>
                      <a:endParaRPr lang="ru-RU" sz="1000" dirty="0"/>
                    </a:p>
                  </a:txBody>
                  <a:tcPr/>
                </a:tc>
              </a:tr>
              <a:tr h="3656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Базовая форма «Лягушка»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Ознакомление с новым материалом.</a:t>
                      </a:r>
                      <a:endParaRPr lang="ru-RU" sz="1000" dirty="0"/>
                    </a:p>
                  </a:txBody>
                  <a:tcPr/>
                </a:tc>
              </a:tr>
              <a:tr h="4508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Конкурс «</a:t>
                      </a:r>
                      <a:r>
                        <a:rPr lang="ru-RU" sz="1200" dirty="0" err="1" smtClean="0"/>
                        <a:t>Оригамистов</a:t>
                      </a:r>
                      <a:r>
                        <a:rPr lang="ru-RU" sz="1200" dirty="0" smtClean="0"/>
                        <a:t>». Тема «Базовые формы». Выставка работ.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Проверка и оценка знаний.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5786" y="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Тематическое планирование раздела «Базовые формы»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Обоснование используемых в образовательном процессе по разделу программы образовательных технологий, методов, форм организации деятельности учащихся.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500174"/>
            <a:ext cx="885828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Во время обучения детей  оригами в частности  раздела образовательной программы «Базовые формы» я использую следующие методы и приёмы:</a:t>
            </a:r>
          </a:p>
          <a:p>
            <a:endParaRPr lang="ru-RU" sz="1600" b="1" dirty="0" smtClean="0"/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показ с проговариванием действий;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устную инструкцию; 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демонстрацию схемы выполнения поделки;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демонстрация приемов и способов складывания и сгибания базовых форм;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повторение и закрепление;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подбор цветовой гаммы бумаги;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разбор и чтение схем;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творческий метод;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фронтальный метод;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пальчиковая гимнастика;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совместное планирование работы;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организация рабочего места;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самостоятельная работа;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упражнения и игры;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err="1" smtClean="0"/>
              <a:t>оригамные</a:t>
            </a:r>
            <a:r>
              <a:rPr lang="ru-RU" sz="1600" b="1" dirty="0" smtClean="0"/>
              <a:t> сказки;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конкурс рисунков;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конкурс «</a:t>
            </a:r>
            <a:r>
              <a:rPr lang="ru-RU" sz="1600" b="1" dirty="0" err="1" smtClean="0"/>
              <a:t>Оригамистов</a:t>
            </a:r>
            <a:r>
              <a:rPr lang="ru-RU" sz="1600" b="1" dirty="0" smtClean="0"/>
              <a:t>»;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/>
              <a:t>проведение итоговых тестов;</a:t>
            </a:r>
          </a:p>
          <a:p>
            <a:r>
              <a:rPr lang="ru-RU" sz="1600" b="1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357158" y="0"/>
            <a:ext cx="84296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Муниципальное образовательное учреждение  </a:t>
            </a:r>
          </a:p>
          <a:p>
            <a:pPr algn="ctr"/>
            <a:r>
              <a:rPr lang="ru-RU" sz="1600" b="1" dirty="0" smtClean="0"/>
              <a:t>дополнительного  образования  детей  </a:t>
            </a:r>
          </a:p>
          <a:p>
            <a:pPr algn="ctr"/>
            <a:r>
              <a:rPr lang="ru-RU" sz="1600" b="1" dirty="0" smtClean="0"/>
              <a:t>Чернухинский Дом детского творчества</a:t>
            </a:r>
          </a:p>
          <a:p>
            <a:pPr algn="ctr"/>
            <a:r>
              <a:rPr lang="ru-RU" sz="1600" b="1" dirty="0" smtClean="0"/>
              <a:t>Арзамасского района</a:t>
            </a:r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1643050"/>
            <a:ext cx="7572428" cy="21852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МЕТОДИЧЕСКАЯ РАЗРАБОТКА РАЗДЕЛА ОБРАЗОВАТЕЛЬНОЙ ПРОГРАММЫ </a:t>
            </a:r>
            <a:r>
              <a:rPr lang="ru-RU" sz="3200" b="1" dirty="0" smtClean="0">
                <a:solidFill>
                  <a:srgbClr val="002060"/>
                </a:solidFill>
              </a:rPr>
              <a:t>«ОРИГАМИ»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«БАЗОВЫЕ ФОРМЫ»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6644" y="5000636"/>
            <a:ext cx="11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14810" y="4857760"/>
            <a:ext cx="4714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АВТОР РАБОТЫ:</a:t>
            </a:r>
          </a:p>
          <a:p>
            <a:r>
              <a:rPr lang="ru-RU" b="1" dirty="0" smtClean="0"/>
              <a:t>Стяжкина Елена Владимировна </a:t>
            </a:r>
          </a:p>
          <a:p>
            <a:r>
              <a:rPr lang="ru-RU" b="1" dirty="0" smtClean="0"/>
              <a:t>педагог дополнительного образования </a:t>
            </a:r>
          </a:p>
          <a:p>
            <a:r>
              <a:rPr lang="ru-RU" b="1" dirty="0" smtClean="0"/>
              <a:t>первой квалификационной категории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14744" y="628652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2010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Игорь 007\Рабочий стол\Новая папка (2)\1270005389_orig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4282" y="428604"/>
            <a:ext cx="35719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Lucida Sans Unicode" pitchFamily="34" charset="0"/>
                <a:cs typeface="Lucida Sans Unicode" pitchFamily="34" charset="0"/>
              </a:rPr>
              <a:t>Искусство оригами – интригующая загадка, она манит каждого ребенка невероятными превращениями обыкновенного листа бумаги. Оригами сильно увлекает людей интересующихся и творческих, у которых всегда имеется желание узнать еще больше об этом виде работы с бумагой. Диапазон возможностей оригами велик: от простой детской игрушки до произведения искусства.</a:t>
            </a:r>
          </a:p>
          <a:p>
            <a:pPr algn="ctr"/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57818" y="92867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465" name="Picture 9" descr="C:\Documents and Settings\Игорь 007\Рабочий стол\Новая папка (2)\imgB.as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69" r="5084"/>
          <a:stretch>
            <a:fillRect/>
          </a:stretch>
        </p:blipFill>
        <p:spPr bwMode="auto">
          <a:xfrm>
            <a:off x="4429124" y="214290"/>
            <a:ext cx="4429156" cy="292895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5857884" y="56435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3286124"/>
            <a:ext cx="4929222" cy="335758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Игорь 007\Рабочий стол\Новая папка (2)\Копия 1270005389_orig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4" descr="C:\Documents and Settings\Игорь 007\Рабочий стол\Новая папка (2)\P10403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55" y="3428999"/>
            <a:ext cx="3676397" cy="34139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516114" y="115206"/>
            <a:ext cx="3214684" cy="316835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97886" y="105876"/>
            <a:ext cx="3113059" cy="313358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29" name="Picture 5" descr="D:\Для Мамы\фото\SAM_168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61" b="2381"/>
          <a:stretch>
            <a:fillRect/>
          </a:stretch>
        </p:blipFill>
        <p:spPr bwMode="auto">
          <a:xfrm>
            <a:off x="4860032" y="3428999"/>
            <a:ext cx="3672408" cy="332737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Documents and Settings\Игорь 007\Рабочий стол\Новая папка (2)\Копия 1270005389_origam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0" y="0"/>
            <a:ext cx="7858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Почему оригами нравится  педагогам и детям?</a:t>
            </a:r>
            <a:endParaRPr lang="ru-RU" sz="3600" dirty="0" smtClean="0"/>
          </a:p>
          <a:p>
            <a:pPr algn="ctr"/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500174"/>
            <a:ext cx="371477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Оригами похоже на фокус: из обычного листка бумаги за несколько минут рождается фигурка.</a:t>
            </a:r>
          </a:p>
          <a:p>
            <a:r>
              <a:rPr lang="ru-RU" sz="1600" b="1" dirty="0" smtClean="0"/>
              <a:t>-  Для занятий нужна только бумага и ваши знания.</a:t>
            </a:r>
          </a:p>
          <a:p>
            <a:r>
              <a:rPr lang="ru-RU" sz="1600" b="1" dirty="0" smtClean="0"/>
              <a:t>-  С помощью оригами легко создается целый мир, в который можно играть.</a:t>
            </a:r>
          </a:p>
          <a:p>
            <a:r>
              <a:rPr lang="ru-RU" sz="1600" b="1" dirty="0" smtClean="0"/>
              <a:t>-  Занятия оригами абсолютно безопасны даже для маленьких детей.</a:t>
            </a:r>
          </a:p>
          <a:p>
            <a:r>
              <a:rPr lang="ru-RU" sz="1600" b="1" dirty="0" smtClean="0"/>
              <a:t>-  Оригами - это личное и коллективное творчество.</a:t>
            </a:r>
          </a:p>
          <a:p>
            <a:r>
              <a:rPr lang="ru-RU" sz="1600" b="1" dirty="0" smtClean="0"/>
              <a:t>-  Для оригами нет возрастных пределов, и не требуется особых способностей.</a:t>
            </a:r>
          </a:p>
          <a:p>
            <a:r>
              <a:rPr lang="ru-RU" sz="1600" b="1" dirty="0" smtClean="0"/>
              <a:t>-  Оригами помогает оформлять помещения, делать оригинальные подарки (без больших материальных затрат).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14876" y="1428736"/>
            <a:ext cx="40005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- развивает пространственное воображение, память, творческие и исследовательские способности, чертежные навыки, мелкую мускулатуру кистей рук, концентрацию  внимания, уверенность в своих силах и способностях, так как неуспевающих на занятиях оригами нет; </a:t>
            </a:r>
          </a:p>
          <a:p>
            <a:r>
              <a:rPr lang="ru-RU" sz="1600" b="1" dirty="0" smtClean="0"/>
              <a:t> - улучшает способность следовать устным инструкциям;</a:t>
            </a:r>
          </a:p>
          <a:p>
            <a:r>
              <a:rPr lang="ru-RU" sz="1600" b="1" dirty="0" smtClean="0"/>
              <a:t>-  расширяет коммуникативные способности;</a:t>
            </a:r>
          </a:p>
          <a:p>
            <a:r>
              <a:rPr lang="ru-RU" sz="1600" b="1" dirty="0" smtClean="0"/>
              <a:t>- воспитывает личность как члена общества, его нравственные, патриотические, интернациональные чувства;</a:t>
            </a:r>
          </a:p>
          <a:p>
            <a:r>
              <a:rPr lang="ru-RU" sz="1600" b="1" dirty="0" smtClean="0"/>
              <a:t>-  воспитывает наблюдательность, художественно-эстетический вкус детей, самостоятельность и аккуратность при работе.</a:t>
            </a:r>
            <a:endParaRPr lang="ru-RU" sz="1600" b="1" dirty="0"/>
          </a:p>
        </p:txBody>
      </p:sp>
      <p:pic>
        <p:nvPicPr>
          <p:cNvPr id="4098" name="Picture 2" descr="C:\Documents and Settings\Игорь 007\Рабочий стол\Новая папка (2)\Kadochnikov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08" b="14286"/>
          <a:stretch>
            <a:fillRect/>
          </a:stretch>
        </p:blipFill>
        <p:spPr bwMode="auto">
          <a:xfrm>
            <a:off x="7286644" y="214290"/>
            <a:ext cx="1714480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Игорь 007\Рабочий стол\Новая папка (2)\Копия 1270005389_origam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857224" y="857232"/>
            <a:ext cx="73581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Программа дополнительного образования детей  </a:t>
            </a:r>
            <a:r>
              <a:rPr lang="ru-RU" sz="8000" b="1" dirty="0" smtClean="0">
                <a:solidFill>
                  <a:srgbClr val="002060"/>
                </a:solidFill>
              </a:rPr>
              <a:t>«Оригами»</a:t>
            </a:r>
            <a:endParaRPr lang="ru-RU" sz="8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Игорь 007\Рабочий стол\Новая папка (2)\Копия 1270005389_origam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0" y="0"/>
            <a:ext cx="4143372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Основным образовательным результатом обучения по программе «Оригами», является развитие творческих способностей детей, формирование у них практических трудовых навыков, художественного вкуса. Программа направлена на воспитание всесторонне и гармонично развитой, творческой, социально-активной личности, проявляющей интерес к ручной работе, желание трудиться, создавать изделия, давать вещам вторую жизнь, что развивает в детях предприимчивость, бережное отношение к вещам, эстетический вкус, творчество в работе.</a:t>
            </a:r>
          </a:p>
          <a:p>
            <a:r>
              <a:rPr lang="ru-RU" sz="2000" dirty="0" smtClean="0"/>
              <a:t> 	</a:t>
            </a:r>
            <a:r>
              <a:rPr lang="ru-RU" sz="2000" b="1" dirty="0" smtClean="0"/>
              <a:t> </a:t>
            </a:r>
            <a:endParaRPr lang="ru-RU" sz="2000" dirty="0"/>
          </a:p>
        </p:txBody>
      </p:sp>
      <p:pic>
        <p:nvPicPr>
          <p:cNvPr id="24585" name="Picture 9" descr="D:\Для Мамы\фото\100OLYMP\стяжкина 1\Фотки\SAM_155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500042"/>
            <a:ext cx="5143504" cy="55721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Игорь 007\Рабочий стол\Новая папка (2)\Копия 1270005389_origam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57126" y="285728"/>
            <a:ext cx="857259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Основная цель программы  </a:t>
            </a:r>
            <a:r>
              <a:rPr lang="ru-RU" sz="2000" dirty="0" smtClean="0"/>
              <a:t>– </a:t>
            </a:r>
            <a:r>
              <a:rPr lang="ru-RU" sz="2000" b="1" dirty="0" smtClean="0"/>
              <a:t>это создание благоприятной воспитывающей среды для развития творчески-активной личности. Подарить детям радость творчества, познакомить с историей возникновения оригами, научить способам и приемам складывания изделий в технике оригами, помочь раскрыть способности детей, преодолеть трудности в процессе обучения.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64" y="2571744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9" t="23636" r="7246"/>
          <a:stretch>
            <a:fillRect/>
          </a:stretch>
        </p:blipFill>
        <p:spPr bwMode="auto">
          <a:xfrm rot="191290">
            <a:off x="4643438" y="2857496"/>
            <a:ext cx="4286280" cy="371477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D:\Для Мамы\фото\100OLYMP\стяжкина 1\фотки 2 0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00326">
            <a:off x="285720" y="2857496"/>
            <a:ext cx="4143404" cy="371477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Игорь 007\Рабочий стол\Новая папка (2)\Копия 1270005389_origam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6630" name="Picture 6" descr="D:\Для Мамы\фото\100OLYMP\стяжкина 1\фотки1 04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13" t="7692"/>
          <a:stretch>
            <a:fillRect/>
          </a:stretch>
        </p:blipFill>
        <p:spPr bwMode="auto">
          <a:xfrm rot="21400613">
            <a:off x="249590" y="2836931"/>
            <a:ext cx="4471465" cy="381273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95" t="2174"/>
          <a:stretch>
            <a:fillRect/>
          </a:stretch>
        </p:blipFill>
        <p:spPr bwMode="auto">
          <a:xfrm rot="231185">
            <a:off x="4717224" y="2855058"/>
            <a:ext cx="4224517" cy="379205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85720" y="214290"/>
            <a:ext cx="5429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Главная особенность программы</a:t>
            </a:r>
            <a:endParaRPr lang="ru-RU" sz="4800" b="1" dirty="0"/>
          </a:p>
        </p:txBody>
      </p:sp>
      <p:pic>
        <p:nvPicPr>
          <p:cNvPr id="8" name="Picture 37" descr="logo_moskv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14290"/>
            <a:ext cx="3000396" cy="250033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807</Words>
  <Application>Microsoft Office PowerPoint</Application>
  <PresentationFormat>Экран (4:3)</PresentationFormat>
  <Paragraphs>179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Дом</cp:lastModifiedBy>
  <cp:revision>118</cp:revision>
  <dcterms:modified xsi:type="dcterms:W3CDTF">2015-10-12T06:11:15Z</dcterms:modified>
</cp:coreProperties>
</file>