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ADEF31-26D3-4DEF-9454-13FFD36389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51B547-A51F-4FFD-8FCF-706DC6B4CE6F}">
      <dgm:prSet phldrT="[Текст]"/>
      <dgm:spPr/>
      <dgm:t>
        <a:bodyPr/>
        <a:lstStyle/>
        <a:p>
          <a:r>
            <a:rPr lang="ru-RU"/>
            <a:t>подготовка</a:t>
          </a:r>
        </a:p>
      </dgm:t>
    </dgm:pt>
    <dgm:pt modelId="{3AB0D010-086A-42AD-88CB-42BCB874640F}" type="parTrans" cxnId="{616BEB70-BDE4-4E38-B752-A78999718986}">
      <dgm:prSet/>
      <dgm:spPr/>
      <dgm:t>
        <a:bodyPr/>
        <a:lstStyle/>
        <a:p>
          <a:endParaRPr lang="ru-RU"/>
        </a:p>
      </dgm:t>
    </dgm:pt>
    <dgm:pt modelId="{1E752A98-DACE-45B9-B45C-112221A78EF9}" type="sibTrans" cxnId="{616BEB70-BDE4-4E38-B752-A78999718986}">
      <dgm:prSet/>
      <dgm:spPr/>
      <dgm:t>
        <a:bodyPr/>
        <a:lstStyle/>
        <a:p>
          <a:endParaRPr lang="ru-RU"/>
        </a:p>
      </dgm:t>
    </dgm:pt>
    <dgm:pt modelId="{ED4F6CDE-F253-445F-9866-E5CADC44E44A}">
      <dgm:prSet phldrT="[Текст]" custT="1"/>
      <dgm:spPr/>
      <dgm:t>
        <a:bodyPr/>
        <a:lstStyle/>
        <a:p>
          <a:r>
            <a:rPr lang="ru-RU" sz="1400" b="1">
              <a:latin typeface="Times New Roman" pitchFamily="18" charset="0"/>
              <a:cs typeface="Times New Roman" pitchFamily="18" charset="0"/>
            </a:rPr>
            <a:t>документы</a:t>
          </a:r>
        </a:p>
      </dgm:t>
    </dgm:pt>
    <dgm:pt modelId="{D476E672-573E-481B-8A77-9D4ED734E488}" type="parTrans" cxnId="{56E258AA-737F-4958-85DD-9E976675F4AF}">
      <dgm:prSet/>
      <dgm:spPr/>
      <dgm:t>
        <a:bodyPr/>
        <a:lstStyle/>
        <a:p>
          <a:endParaRPr lang="ru-RU"/>
        </a:p>
      </dgm:t>
    </dgm:pt>
    <dgm:pt modelId="{5D52E0D2-3E34-46A3-BA9C-62864CE5BFDB}" type="sibTrans" cxnId="{56E258AA-737F-4958-85DD-9E976675F4AF}">
      <dgm:prSet/>
      <dgm:spPr/>
      <dgm:t>
        <a:bodyPr/>
        <a:lstStyle/>
        <a:p>
          <a:endParaRPr lang="ru-RU"/>
        </a:p>
      </dgm:t>
    </dgm:pt>
    <dgm:pt modelId="{A2A2E338-15A2-48AC-8E80-52EEEB44F316}">
      <dgm:prSet phldrT="[Текст]" custT="1"/>
      <dgm:spPr/>
      <dgm:t>
        <a:bodyPr/>
        <a:lstStyle/>
        <a:p>
          <a:r>
            <a:rPr lang="ru-RU" sz="1400" b="1" dirty="0">
              <a:latin typeface="Times New Roman" pitchFamily="18" charset="0"/>
              <a:cs typeface="Times New Roman" pitchFamily="18" charset="0"/>
            </a:rPr>
            <a:t>определение заданий и домашняя работа</a:t>
          </a:r>
        </a:p>
      </dgm:t>
    </dgm:pt>
    <dgm:pt modelId="{D36A772D-8855-4527-AAC7-A1BB237BFD5B}" type="parTrans" cxnId="{DE98D859-0820-498B-AE81-9947EBFDA019}">
      <dgm:prSet/>
      <dgm:spPr/>
      <dgm:t>
        <a:bodyPr/>
        <a:lstStyle/>
        <a:p>
          <a:endParaRPr lang="ru-RU"/>
        </a:p>
      </dgm:t>
    </dgm:pt>
    <dgm:pt modelId="{4E2AA4C9-2420-4A95-9EF6-0C5B9C442E56}" type="sibTrans" cxnId="{DE98D859-0820-498B-AE81-9947EBFDA019}">
      <dgm:prSet/>
      <dgm:spPr/>
      <dgm:t>
        <a:bodyPr/>
        <a:lstStyle/>
        <a:p>
          <a:endParaRPr lang="ru-RU"/>
        </a:p>
      </dgm:t>
    </dgm:pt>
    <dgm:pt modelId="{D30D3390-BBF6-4495-9005-C3E1D1DDD26C}">
      <dgm:prSet phldrT="[Текст]"/>
      <dgm:spPr/>
      <dgm:t>
        <a:bodyPr/>
        <a:lstStyle/>
        <a:p>
          <a:r>
            <a:rPr lang="ru-RU"/>
            <a:t>игра </a:t>
          </a:r>
        </a:p>
      </dgm:t>
    </dgm:pt>
    <dgm:pt modelId="{A193629E-BB52-488E-975D-55B5AB0DA710}" type="parTrans" cxnId="{902838B8-E350-4E75-960C-12A3722A4CA9}">
      <dgm:prSet/>
      <dgm:spPr/>
      <dgm:t>
        <a:bodyPr/>
        <a:lstStyle/>
        <a:p>
          <a:endParaRPr lang="ru-RU"/>
        </a:p>
      </dgm:t>
    </dgm:pt>
    <dgm:pt modelId="{27C4F47B-F92D-4E40-84B6-AD56E1D77981}" type="sibTrans" cxnId="{902838B8-E350-4E75-960C-12A3722A4CA9}">
      <dgm:prSet/>
      <dgm:spPr/>
      <dgm:t>
        <a:bodyPr/>
        <a:lstStyle/>
        <a:p>
          <a:endParaRPr lang="ru-RU"/>
        </a:p>
      </dgm:t>
    </dgm:pt>
    <dgm:pt modelId="{5A14D49F-CD7F-4D7D-AF4B-F9EF90A10496}">
      <dgm:prSet phldrT="[Текст]" custT="1"/>
      <dgm:spPr/>
      <dgm:t>
        <a:bodyPr/>
        <a:lstStyle/>
        <a:p>
          <a:r>
            <a:rPr lang="ru-RU" sz="1400" b="1">
              <a:latin typeface="Times New Roman" pitchFamily="18" charset="0"/>
              <a:cs typeface="Times New Roman" pitchFamily="18" charset="0"/>
            </a:rPr>
            <a:t>настрой  детей</a:t>
          </a:r>
        </a:p>
      </dgm:t>
    </dgm:pt>
    <dgm:pt modelId="{70DF4C02-3145-4048-8335-3C169EA30D43}" type="parTrans" cxnId="{53B6B64B-2206-4CCB-A05B-F92895F86CB4}">
      <dgm:prSet/>
      <dgm:spPr/>
      <dgm:t>
        <a:bodyPr/>
        <a:lstStyle/>
        <a:p>
          <a:endParaRPr lang="ru-RU"/>
        </a:p>
      </dgm:t>
    </dgm:pt>
    <dgm:pt modelId="{BEF5E7F3-D52F-4681-8D22-8DDA327D992A}" type="sibTrans" cxnId="{53B6B64B-2206-4CCB-A05B-F92895F86CB4}">
      <dgm:prSet/>
      <dgm:spPr/>
      <dgm:t>
        <a:bodyPr/>
        <a:lstStyle/>
        <a:p>
          <a:endParaRPr lang="ru-RU"/>
        </a:p>
      </dgm:t>
    </dgm:pt>
    <dgm:pt modelId="{069912F9-B6DA-49E0-9611-B6346E91C9DD}">
      <dgm:prSet phldrT="[Текст]" custT="1"/>
      <dgm:spPr/>
      <dgm:t>
        <a:bodyPr/>
        <a:lstStyle/>
        <a:p>
          <a:r>
            <a:rPr lang="ru-RU" sz="1400" b="1">
              <a:latin typeface="Times New Roman" pitchFamily="18" charset="0"/>
              <a:cs typeface="Times New Roman" pitchFamily="18" charset="0"/>
            </a:rPr>
            <a:t>обеспечение необходимым оборудованием</a:t>
          </a:r>
        </a:p>
      </dgm:t>
    </dgm:pt>
    <dgm:pt modelId="{DE17DA4D-3D3C-4D95-94E7-E4214A63FB93}" type="parTrans" cxnId="{B66CD69B-B8E9-4EEC-B823-8F2FA9D7D296}">
      <dgm:prSet/>
      <dgm:spPr/>
      <dgm:t>
        <a:bodyPr/>
        <a:lstStyle/>
        <a:p>
          <a:endParaRPr lang="ru-RU"/>
        </a:p>
      </dgm:t>
    </dgm:pt>
    <dgm:pt modelId="{DB0751B2-A688-4CE9-AD5A-CCAED6135344}" type="sibTrans" cxnId="{B66CD69B-B8E9-4EEC-B823-8F2FA9D7D296}">
      <dgm:prSet/>
      <dgm:spPr/>
      <dgm:t>
        <a:bodyPr/>
        <a:lstStyle/>
        <a:p>
          <a:endParaRPr lang="ru-RU"/>
        </a:p>
      </dgm:t>
    </dgm:pt>
    <dgm:pt modelId="{4101C6C3-108A-449A-A7AF-E035A6725471}">
      <dgm:prSet phldrT="[Текст]"/>
      <dgm:spPr/>
      <dgm:t>
        <a:bodyPr/>
        <a:lstStyle/>
        <a:p>
          <a:r>
            <a:rPr lang="ru-RU"/>
            <a:t>анализ</a:t>
          </a:r>
        </a:p>
      </dgm:t>
    </dgm:pt>
    <dgm:pt modelId="{B53AFEDD-E006-40C8-AF14-B15E3A5B2FD6}" type="parTrans" cxnId="{68954D4F-5839-48C4-8E43-6400C1CE6E88}">
      <dgm:prSet/>
      <dgm:spPr/>
      <dgm:t>
        <a:bodyPr/>
        <a:lstStyle/>
        <a:p>
          <a:endParaRPr lang="ru-RU"/>
        </a:p>
      </dgm:t>
    </dgm:pt>
    <dgm:pt modelId="{985AEF10-FBD3-4A45-A104-2AF33FE3CC3A}" type="sibTrans" cxnId="{68954D4F-5839-48C4-8E43-6400C1CE6E88}">
      <dgm:prSet/>
      <dgm:spPr/>
      <dgm:t>
        <a:bodyPr/>
        <a:lstStyle/>
        <a:p>
          <a:endParaRPr lang="ru-RU"/>
        </a:p>
      </dgm:t>
    </dgm:pt>
    <dgm:pt modelId="{56445E9E-4FD2-4A7D-8052-458DB5DDCCD1}">
      <dgm:prSet phldrT="[Текст]" custT="1"/>
      <dgm:spPr/>
      <dgm:t>
        <a:bodyPr/>
        <a:lstStyle/>
        <a:p>
          <a:r>
            <a:rPr lang="ru-RU" sz="1400" b="1">
              <a:latin typeface="Times New Roman" pitchFamily="18" charset="0"/>
              <a:cs typeface="Times New Roman" pitchFamily="18" charset="0"/>
            </a:rPr>
            <a:t>составление отчета</a:t>
          </a:r>
        </a:p>
      </dgm:t>
    </dgm:pt>
    <dgm:pt modelId="{600B0528-9EAE-4C54-ACB3-F225CC124BD2}" type="parTrans" cxnId="{2014AD98-E638-4DC5-9AF7-8D581E40D57E}">
      <dgm:prSet/>
      <dgm:spPr/>
      <dgm:t>
        <a:bodyPr/>
        <a:lstStyle/>
        <a:p>
          <a:endParaRPr lang="ru-RU"/>
        </a:p>
      </dgm:t>
    </dgm:pt>
    <dgm:pt modelId="{99648537-E948-47B4-94BA-D820FC060E4C}" type="sibTrans" cxnId="{2014AD98-E638-4DC5-9AF7-8D581E40D57E}">
      <dgm:prSet/>
      <dgm:spPr/>
      <dgm:t>
        <a:bodyPr/>
        <a:lstStyle/>
        <a:p>
          <a:endParaRPr lang="ru-RU"/>
        </a:p>
      </dgm:t>
    </dgm:pt>
    <dgm:pt modelId="{66CC9F7E-8AB2-45EC-B76E-82C2B2FB11C5}">
      <dgm:prSet phldrT="[Текст]" custT="1"/>
      <dgm:spPr/>
      <dgm:t>
        <a:bodyPr/>
        <a:lstStyle/>
        <a:p>
          <a:r>
            <a:rPr lang="ru-RU" sz="1400" b="1">
              <a:latin typeface="Times New Roman" pitchFamily="18" charset="0"/>
              <a:cs typeface="Times New Roman" pitchFamily="18" charset="0"/>
            </a:rPr>
            <a:t>итоги и награждение</a:t>
          </a:r>
        </a:p>
      </dgm:t>
    </dgm:pt>
    <dgm:pt modelId="{5DFF991A-0C63-4F44-99A9-6136C575E900}" type="parTrans" cxnId="{9D7EB665-6D5C-4F55-8DE9-0441C8CAA466}">
      <dgm:prSet/>
      <dgm:spPr/>
      <dgm:t>
        <a:bodyPr/>
        <a:lstStyle/>
        <a:p>
          <a:endParaRPr lang="ru-RU"/>
        </a:p>
      </dgm:t>
    </dgm:pt>
    <dgm:pt modelId="{E1462E2D-4627-4304-B202-6F9C52003197}" type="sibTrans" cxnId="{9D7EB665-6D5C-4F55-8DE9-0441C8CAA466}">
      <dgm:prSet/>
      <dgm:spPr/>
      <dgm:t>
        <a:bodyPr/>
        <a:lstStyle/>
        <a:p>
          <a:endParaRPr lang="ru-RU"/>
        </a:p>
      </dgm:t>
    </dgm:pt>
    <dgm:pt modelId="{4DB3B671-F2AF-42C1-8F9C-49C17141BBA2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распределение ролей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2DFB607C-10C0-4C6B-A8ED-88EEBFC07461}" type="parTrans" cxnId="{8ACF3BFA-0A13-44B9-AD4A-E38D9E4D38A9}">
      <dgm:prSet/>
      <dgm:spPr/>
    </dgm:pt>
    <dgm:pt modelId="{74DD3370-6ACF-45FB-B027-C31D55A102A2}" type="sibTrans" cxnId="{8ACF3BFA-0A13-44B9-AD4A-E38D9E4D38A9}">
      <dgm:prSet/>
      <dgm:spPr/>
    </dgm:pt>
    <dgm:pt modelId="{B225F14E-327A-45F6-BAB3-FEAD0068E0F5}" type="pres">
      <dgm:prSet presAssocID="{7DADEF31-26D3-4DEF-9454-13FFD36389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1C94EF-2C54-48C7-8D12-85D77847A2EA}" type="pres">
      <dgm:prSet presAssocID="{2151B547-A51F-4FFD-8FCF-706DC6B4CE6F}" presName="composite" presStyleCnt="0"/>
      <dgm:spPr/>
    </dgm:pt>
    <dgm:pt modelId="{D5DAF35D-E152-4AC8-AB0B-3942BC2DE296}" type="pres">
      <dgm:prSet presAssocID="{2151B547-A51F-4FFD-8FCF-706DC6B4CE6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D3521B-6628-49FC-8CDD-A9EFCC544366}" type="pres">
      <dgm:prSet presAssocID="{2151B547-A51F-4FFD-8FCF-706DC6B4CE6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00E65F-CF79-41BC-8D16-946ED9C75AAC}" type="pres">
      <dgm:prSet presAssocID="{1E752A98-DACE-45B9-B45C-112221A78EF9}" presName="sp" presStyleCnt="0"/>
      <dgm:spPr/>
    </dgm:pt>
    <dgm:pt modelId="{571EA46C-8512-40A4-A87E-A56A8716F693}" type="pres">
      <dgm:prSet presAssocID="{D30D3390-BBF6-4495-9005-C3E1D1DDD26C}" presName="composite" presStyleCnt="0"/>
      <dgm:spPr/>
    </dgm:pt>
    <dgm:pt modelId="{07E9C033-9DFC-430F-B148-EB0137AD4FB9}" type="pres">
      <dgm:prSet presAssocID="{D30D3390-BBF6-4495-9005-C3E1D1DDD26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981F89-B309-492C-803B-FA2B16538FA7}" type="pres">
      <dgm:prSet presAssocID="{D30D3390-BBF6-4495-9005-C3E1D1DDD26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DDB94D-047E-4EB8-9BEC-171FAEB1C4E8}" type="pres">
      <dgm:prSet presAssocID="{27C4F47B-F92D-4E40-84B6-AD56E1D77981}" presName="sp" presStyleCnt="0"/>
      <dgm:spPr/>
    </dgm:pt>
    <dgm:pt modelId="{2BDE7F52-E6D3-4A3C-903B-84A5CE6F6C9D}" type="pres">
      <dgm:prSet presAssocID="{4101C6C3-108A-449A-A7AF-E035A6725471}" presName="composite" presStyleCnt="0"/>
      <dgm:spPr/>
    </dgm:pt>
    <dgm:pt modelId="{2F684D09-9635-41FB-B8B3-9BA9F9402EB4}" type="pres">
      <dgm:prSet presAssocID="{4101C6C3-108A-449A-A7AF-E035A672547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1F74D8-279F-4895-A210-F156EE5DEC9C}" type="pres">
      <dgm:prSet presAssocID="{4101C6C3-108A-449A-A7AF-E035A672547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4E1C52-E091-4BA8-AE0C-C31F46761378}" type="presOf" srcId="{2151B547-A51F-4FFD-8FCF-706DC6B4CE6F}" destId="{D5DAF35D-E152-4AC8-AB0B-3942BC2DE296}" srcOrd="0" destOrd="0" presId="urn:microsoft.com/office/officeart/2005/8/layout/chevron2"/>
    <dgm:cxn modelId="{2014AD98-E638-4DC5-9AF7-8D581E40D57E}" srcId="{4101C6C3-108A-449A-A7AF-E035A6725471}" destId="{56445E9E-4FD2-4A7D-8052-458DB5DDCCD1}" srcOrd="0" destOrd="0" parTransId="{600B0528-9EAE-4C54-ACB3-F225CC124BD2}" sibTransId="{99648537-E948-47B4-94BA-D820FC060E4C}"/>
    <dgm:cxn modelId="{04501F50-AD30-4604-B1EC-FC240FD0A1ED}" type="presOf" srcId="{5A14D49F-CD7F-4D7D-AF4B-F9EF90A10496}" destId="{17981F89-B309-492C-803B-FA2B16538FA7}" srcOrd="0" destOrd="0" presId="urn:microsoft.com/office/officeart/2005/8/layout/chevron2"/>
    <dgm:cxn modelId="{DE98D859-0820-498B-AE81-9947EBFDA019}" srcId="{2151B547-A51F-4FFD-8FCF-706DC6B4CE6F}" destId="{A2A2E338-15A2-48AC-8E80-52EEEB44F316}" srcOrd="1" destOrd="0" parTransId="{D36A772D-8855-4527-AAC7-A1BB237BFD5B}" sibTransId="{4E2AA4C9-2420-4A95-9EF6-0C5B9C442E56}"/>
    <dgm:cxn modelId="{7DDC3B65-DEAF-4E5B-AC8C-C7253F7D2834}" type="presOf" srcId="{ED4F6CDE-F253-445F-9866-E5CADC44E44A}" destId="{7ED3521B-6628-49FC-8CDD-A9EFCC544366}" srcOrd="0" destOrd="0" presId="urn:microsoft.com/office/officeart/2005/8/layout/chevron2"/>
    <dgm:cxn modelId="{8ACF3BFA-0A13-44B9-AD4A-E38D9E4D38A9}" srcId="{2151B547-A51F-4FFD-8FCF-706DC6B4CE6F}" destId="{4DB3B671-F2AF-42C1-8F9C-49C17141BBA2}" srcOrd="2" destOrd="0" parTransId="{2DFB607C-10C0-4C6B-A8ED-88EEBFC07461}" sibTransId="{74DD3370-6ACF-45FB-B027-C31D55A102A2}"/>
    <dgm:cxn modelId="{BA30C4C6-4A14-42CE-B757-28A2261AC91E}" type="presOf" srcId="{069912F9-B6DA-49E0-9611-B6346E91C9DD}" destId="{17981F89-B309-492C-803B-FA2B16538FA7}" srcOrd="0" destOrd="1" presId="urn:microsoft.com/office/officeart/2005/8/layout/chevron2"/>
    <dgm:cxn modelId="{9481D45B-00DF-4922-B1D5-CBCDEEA1552D}" type="presOf" srcId="{56445E9E-4FD2-4A7D-8052-458DB5DDCCD1}" destId="{AB1F74D8-279F-4895-A210-F156EE5DEC9C}" srcOrd="0" destOrd="0" presId="urn:microsoft.com/office/officeart/2005/8/layout/chevron2"/>
    <dgm:cxn modelId="{56E258AA-737F-4958-85DD-9E976675F4AF}" srcId="{2151B547-A51F-4FFD-8FCF-706DC6B4CE6F}" destId="{ED4F6CDE-F253-445F-9866-E5CADC44E44A}" srcOrd="0" destOrd="0" parTransId="{D476E672-573E-481B-8A77-9D4ED734E488}" sibTransId="{5D52E0D2-3E34-46A3-BA9C-62864CE5BFDB}"/>
    <dgm:cxn modelId="{B66CD69B-B8E9-4EEC-B823-8F2FA9D7D296}" srcId="{D30D3390-BBF6-4495-9005-C3E1D1DDD26C}" destId="{069912F9-B6DA-49E0-9611-B6346E91C9DD}" srcOrd="1" destOrd="0" parTransId="{DE17DA4D-3D3C-4D95-94E7-E4214A63FB93}" sibTransId="{DB0751B2-A688-4CE9-AD5A-CCAED6135344}"/>
    <dgm:cxn modelId="{9D7EB665-6D5C-4F55-8DE9-0441C8CAA466}" srcId="{4101C6C3-108A-449A-A7AF-E035A6725471}" destId="{66CC9F7E-8AB2-45EC-B76E-82C2B2FB11C5}" srcOrd="1" destOrd="0" parTransId="{5DFF991A-0C63-4F44-99A9-6136C575E900}" sibTransId="{E1462E2D-4627-4304-B202-6F9C52003197}"/>
    <dgm:cxn modelId="{AFFF4094-73CB-49AB-AF58-D6E89CF6BB9A}" type="presOf" srcId="{4101C6C3-108A-449A-A7AF-E035A6725471}" destId="{2F684D09-9635-41FB-B8B3-9BA9F9402EB4}" srcOrd="0" destOrd="0" presId="urn:microsoft.com/office/officeart/2005/8/layout/chevron2"/>
    <dgm:cxn modelId="{3CFD4582-3062-435C-9E37-1FB8178B67E8}" type="presOf" srcId="{A2A2E338-15A2-48AC-8E80-52EEEB44F316}" destId="{7ED3521B-6628-49FC-8CDD-A9EFCC544366}" srcOrd="0" destOrd="1" presId="urn:microsoft.com/office/officeart/2005/8/layout/chevron2"/>
    <dgm:cxn modelId="{9C79F4F5-D75A-4F64-A137-41D2E0898FF5}" type="presOf" srcId="{4DB3B671-F2AF-42C1-8F9C-49C17141BBA2}" destId="{7ED3521B-6628-49FC-8CDD-A9EFCC544366}" srcOrd="0" destOrd="2" presId="urn:microsoft.com/office/officeart/2005/8/layout/chevron2"/>
    <dgm:cxn modelId="{53B6B64B-2206-4CCB-A05B-F92895F86CB4}" srcId="{D30D3390-BBF6-4495-9005-C3E1D1DDD26C}" destId="{5A14D49F-CD7F-4D7D-AF4B-F9EF90A10496}" srcOrd="0" destOrd="0" parTransId="{70DF4C02-3145-4048-8335-3C169EA30D43}" sibTransId="{BEF5E7F3-D52F-4681-8D22-8DDA327D992A}"/>
    <dgm:cxn modelId="{358C738E-2FAE-479F-96CE-9D5FF3147366}" type="presOf" srcId="{66CC9F7E-8AB2-45EC-B76E-82C2B2FB11C5}" destId="{AB1F74D8-279F-4895-A210-F156EE5DEC9C}" srcOrd="0" destOrd="1" presId="urn:microsoft.com/office/officeart/2005/8/layout/chevron2"/>
    <dgm:cxn modelId="{68954D4F-5839-48C4-8E43-6400C1CE6E88}" srcId="{7DADEF31-26D3-4DEF-9454-13FFD363892E}" destId="{4101C6C3-108A-449A-A7AF-E035A6725471}" srcOrd="2" destOrd="0" parTransId="{B53AFEDD-E006-40C8-AF14-B15E3A5B2FD6}" sibTransId="{985AEF10-FBD3-4A45-A104-2AF33FE3CC3A}"/>
    <dgm:cxn modelId="{2CB89728-CB18-4060-A0E5-165FBF0BA84D}" type="presOf" srcId="{D30D3390-BBF6-4495-9005-C3E1D1DDD26C}" destId="{07E9C033-9DFC-430F-B148-EB0137AD4FB9}" srcOrd="0" destOrd="0" presId="urn:microsoft.com/office/officeart/2005/8/layout/chevron2"/>
    <dgm:cxn modelId="{6A8CFC18-EF92-462D-B121-ADEA7F8F205B}" type="presOf" srcId="{7DADEF31-26D3-4DEF-9454-13FFD363892E}" destId="{B225F14E-327A-45F6-BAB3-FEAD0068E0F5}" srcOrd="0" destOrd="0" presId="urn:microsoft.com/office/officeart/2005/8/layout/chevron2"/>
    <dgm:cxn modelId="{616BEB70-BDE4-4E38-B752-A78999718986}" srcId="{7DADEF31-26D3-4DEF-9454-13FFD363892E}" destId="{2151B547-A51F-4FFD-8FCF-706DC6B4CE6F}" srcOrd="0" destOrd="0" parTransId="{3AB0D010-086A-42AD-88CB-42BCB874640F}" sibTransId="{1E752A98-DACE-45B9-B45C-112221A78EF9}"/>
    <dgm:cxn modelId="{902838B8-E350-4E75-960C-12A3722A4CA9}" srcId="{7DADEF31-26D3-4DEF-9454-13FFD363892E}" destId="{D30D3390-BBF6-4495-9005-C3E1D1DDD26C}" srcOrd="1" destOrd="0" parTransId="{A193629E-BB52-488E-975D-55B5AB0DA710}" sibTransId="{27C4F47B-F92D-4E40-84B6-AD56E1D77981}"/>
    <dgm:cxn modelId="{5CADAA9A-01AA-4506-8F79-34B901BE6887}" type="presParOf" srcId="{B225F14E-327A-45F6-BAB3-FEAD0068E0F5}" destId="{E61C94EF-2C54-48C7-8D12-85D77847A2EA}" srcOrd="0" destOrd="0" presId="urn:microsoft.com/office/officeart/2005/8/layout/chevron2"/>
    <dgm:cxn modelId="{BC38A159-E210-41A6-8EA9-0DBED44697B6}" type="presParOf" srcId="{E61C94EF-2C54-48C7-8D12-85D77847A2EA}" destId="{D5DAF35D-E152-4AC8-AB0B-3942BC2DE296}" srcOrd="0" destOrd="0" presId="urn:microsoft.com/office/officeart/2005/8/layout/chevron2"/>
    <dgm:cxn modelId="{59EFDDD5-7DBF-4F66-9350-3C208140E357}" type="presParOf" srcId="{E61C94EF-2C54-48C7-8D12-85D77847A2EA}" destId="{7ED3521B-6628-49FC-8CDD-A9EFCC544366}" srcOrd="1" destOrd="0" presId="urn:microsoft.com/office/officeart/2005/8/layout/chevron2"/>
    <dgm:cxn modelId="{671084F7-F3F0-40D0-BF24-185A337F4AEF}" type="presParOf" srcId="{B225F14E-327A-45F6-BAB3-FEAD0068E0F5}" destId="{8E00E65F-CF79-41BC-8D16-946ED9C75AAC}" srcOrd="1" destOrd="0" presId="urn:microsoft.com/office/officeart/2005/8/layout/chevron2"/>
    <dgm:cxn modelId="{A472FA81-EEA3-4FA3-9531-28D79FF2CF94}" type="presParOf" srcId="{B225F14E-327A-45F6-BAB3-FEAD0068E0F5}" destId="{571EA46C-8512-40A4-A87E-A56A8716F693}" srcOrd="2" destOrd="0" presId="urn:microsoft.com/office/officeart/2005/8/layout/chevron2"/>
    <dgm:cxn modelId="{B40AD300-6F85-4AD1-9E85-7F4CB6BC0915}" type="presParOf" srcId="{571EA46C-8512-40A4-A87E-A56A8716F693}" destId="{07E9C033-9DFC-430F-B148-EB0137AD4FB9}" srcOrd="0" destOrd="0" presId="urn:microsoft.com/office/officeart/2005/8/layout/chevron2"/>
    <dgm:cxn modelId="{732A8C95-BFAF-48E6-AC7B-D1272C8C1E73}" type="presParOf" srcId="{571EA46C-8512-40A4-A87E-A56A8716F693}" destId="{17981F89-B309-492C-803B-FA2B16538FA7}" srcOrd="1" destOrd="0" presId="urn:microsoft.com/office/officeart/2005/8/layout/chevron2"/>
    <dgm:cxn modelId="{917D26F2-8377-431C-B62B-78B87CF2FD38}" type="presParOf" srcId="{B225F14E-327A-45F6-BAB3-FEAD0068E0F5}" destId="{48DDB94D-047E-4EB8-9BEC-171FAEB1C4E8}" srcOrd="3" destOrd="0" presId="urn:microsoft.com/office/officeart/2005/8/layout/chevron2"/>
    <dgm:cxn modelId="{C694019C-EE59-4882-A1D5-801C92470BEB}" type="presParOf" srcId="{B225F14E-327A-45F6-BAB3-FEAD0068E0F5}" destId="{2BDE7F52-E6D3-4A3C-903B-84A5CE6F6C9D}" srcOrd="4" destOrd="0" presId="urn:microsoft.com/office/officeart/2005/8/layout/chevron2"/>
    <dgm:cxn modelId="{363EAED1-FC1E-4D43-AC72-39D612280504}" type="presParOf" srcId="{2BDE7F52-E6D3-4A3C-903B-84A5CE6F6C9D}" destId="{2F684D09-9635-41FB-B8B3-9BA9F9402EB4}" srcOrd="0" destOrd="0" presId="urn:microsoft.com/office/officeart/2005/8/layout/chevron2"/>
    <dgm:cxn modelId="{95352AA3-9672-4021-AD32-89B3499661FD}" type="presParOf" srcId="{2BDE7F52-E6D3-4A3C-903B-84A5CE6F6C9D}" destId="{AB1F74D8-279F-4895-A210-F156EE5DEC9C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36993-8E0D-4BDD-955F-EB4CD444DD6A}" type="datetimeFigureOut">
              <a:rPr lang="ru-RU"/>
              <a:pPr>
                <a:defRPr/>
              </a:pPr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5DBC0-82CE-417D-B5DF-26D4E5C58A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1CE8D-B386-4F6A-A316-F57B93FEA657}" type="datetimeFigureOut">
              <a:rPr lang="ru-RU"/>
              <a:pPr>
                <a:defRPr/>
              </a:pPr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3AEEA-6D5E-4F16-9741-1A1634FCF6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8D52-AA95-4A7D-9090-D7905BB2BDB2}" type="datetimeFigureOut">
              <a:rPr lang="ru-RU"/>
              <a:pPr>
                <a:defRPr/>
              </a:pPr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F9210-7425-4B70-8326-4BC7214A08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82ABF-774D-4003-8D69-AFD0866C25A5}" type="datetimeFigureOut">
              <a:rPr lang="ru-RU"/>
              <a:pPr>
                <a:defRPr/>
              </a:pPr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18B59-3474-4435-BFE9-05E2A15341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369F7-A8D6-458B-9897-FE5F44E55221}" type="datetimeFigureOut">
              <a:rPr lang="ru-RU"/>
              <a:pPr>
                <a:defRPr/>
              </a:pPr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B6460-C25F-4E7D-9BCF-ED3C693466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309DA-C27C-450B-B2F4-281C9F8604AC}" type="datetimeFigureOut">
              <a:rPr lang="ru-RU"/>
              <a:pPr>
                <a:defRPr/>
              </a:pPr>
              <a:t>30.09.2015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2A166-E39B-4EEB-8D6A-9A68CDFCB5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01C0F-EA08-4D38-ADD6-E0494DB05911}" type="datetimeFigureOut">
              <a:rPr lang="ru-RU"/>
              <a:pPr>
                <a:defRPr/>
              </a:pPr>
              <a:t>30.09.2015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EB357-8600-4332-94AB-E14AA67E61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00490-D5E1-4E55-A1B2-46A59B4553AA}" type="datetimeFigureOut">
              <a:rPr lang="ru-RU"/>
              <a:pPr>
                <a:defRPr/>
              </a:pPr>
              <a:t>30.09.2015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66761-67FF-43A3-8461-A7D9CC1961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F18C7-DE9C-471A-B9A5-053E387B44C3}" type="datetimeFigureOut">
              <a:rPr lang="ru-RU"/>
              <a:pPr>
                <a:defRPr/>
              </a:pPr>
              <a:t>30.09.2015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5A9AE-93D4-48DA-AEAA-AB005EFB6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E0C4F-D392-416F-B9C8-51E4AE469966}" type="datetimeFigureOut">
              <a:rPr lang="ru-RU"/>
              <a:pPr>
                <a:defRPr/>
              </a:pPr>
              <a:t>30.09.2015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1562A-BFBB-44C2-AC14-4C8350A48E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B4193-6FB8-4227-A438-5CFBAF789F3A}" type="datetimeFigureOut">
              <a:rPr lang="ru-RU"/>
              <a:pPr>
                <a:defRPr/>
              </a:pPr>
              <a:t>30.09.2015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5EA92-A558-484D-8D92-31E1F6E8FC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0894E3-D065-40B4-8CF4-0F7A545038E0}" type="datetimeFigureOut">
              <a:rPr lang="ru-RU"/>
              <a:pPr>
                <a:defRPr/>
              </a:pPr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3C2E70-1CCC-47CC-A07D-F74CB73FA8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4213" y="1916113"/>
            <a:ext cx="7772400" cy="1470025"/>
          </a:xfrm>
        </p:spPr>
        <p:txBody>
          <a:bodyPr/>
          <a:lstStyle/>
          <a:p>
            <a:pPr eaLnBrk="1" hangingPunct="1"/>
            <a:r>
              <a:rPr lang="ru-RU" sz="1800" b="1" smtClean="0"/>
              <a:t>Методическая разработка</a:t>
            </a:r>
            <a:br>
              <a:rPr lang="ru-RU" sz="1800" b="1" smtClean="0"/>
            </a:br>
            <a:r>
              <a:rPr lang="ru-RU" sz="2000" b="1" smtClean="0"/>
              <a:t/>
            </a:r>
            <a:br>
              <a:rPr lang="ru-RU" sz="2000" b="1" smtClean="0"/>
            </a:br>
            <a:r>
              <a:rPr lang="ru-RU" sz="2000" b="1" smtClean="0"/>
              <a:t>«ОРГАНИЗАЦИЯ И ПРОВЕДЕНИЕ  ШКОЛЬНОЙ ИНТЕРАКТИВНОЙ ИГРЫ «БЕГУЩИЙ КЛАСС»»</a:t>
            </a:r>
            <a:endParaRPr lang="ru-RU" sz="2000" smtClean="0"/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938" y="3789363"/>
            <a:ext cx="5400675" cy="1752600"/>
          </a:xfrm>
        </p:spPr>
        <p:txBody>
          <a:bodyPr/>
          <a:lstStyle/>
          <a:p>
            <a:pPr eaLnBrk="1" hangingPunct="1"/>
            <a:r>
              <a:rPr lang="ru-RU" sz="1800" b="1" smtClean="0">
                <a:solidFill>
                  <a:srgbClr val="002060"/>
                </a:solidFill>
              </a:rPr>
              <a:t>Авторы:</a:t>
            </a:r>
          </a:p>
          <a:p>
            <a:pPr eaLnBrk="1" hangingPunct="1"/>
            <a:r>
              <a:rPr lang="ru-RU" sz="1800" b="1" smtClean="0">
                <a:solidFill>
                  <a:srgbClr val="002060"/>
                </a:solidFill>
              </a:rPr>
              <a:t>Опутникова Валентина Павловна,</a:t>
            </a:r>
          </a:p>
          <a:p>
            <a:pPr eaLnBrk="1" hangingPunct="1"/>
            <a:r>
              <a:rPr lang="ru-RU" sz="1600" b="1" smtClean="0">
                <a:solidFill>
                  <a:srgbClr val="002060"/>
                </a:solidFill>
              </a:rPr>
              <a:t>педагог дополнительного образования ГБОУ школы №456</a:t>
            </a:r>
          </a:p>
          <a:p>
            <a:pPr eaLnBrk="1" hangingPunct="1"/>
            <a:r>
              <a:rPr lang="ru-RU" sz="1600" b="1" smtClean="0">
                <a:solidFill>
                  <a:srgbClr val="002060"/>
                </a:solidFill>
              </a:rPr>
              <a:t>Колпинского района Санкт-Петербурга</a:t>
            </a:r>
            <a:r>
              <a:rPr lang="ru-RU" sz="1800" b="1" smtClean="0">
                <a:solidFill>
                  <a:srgbClr val="002060"/>
                </a:solidFill>
              </a:rPr>
              <a:t>;</a:t>
            </a:r>
          </a:p>
          <a:p>
            <a:pPr eaLnBrk="1" hangingPunct="1"/>
            <a:r>
              <a:rPr lang="ru-RU" sz="1800" b="1" smtClean="0">
                <a:solidFill>
                  <a:srgbClr val="002060"/>
                </a:solidFill>
              </a:rPr>
              <a:t>Опутников Леонид Валерьевич,</a:t>
            </a:r>
          </a:p>
          <a:p>
            <a:pPr eaLnBrk="1" hangingPunct="1"/>
            <a:r>
              <a:rPr lang="ru-RU" sz="1600" b="1" smtClean="0">
                <a:solidFill>
                  <a:srgbClr val="002060"/>
                </a:solidFill>
              </a:rPr>
              <a:t>педагог дополнительного образования ГБОУ школы №456</a:t>
            </a:r>
          </a:p>
          <a:p>
            <a:pPr eaLnBrk="1" hangingPunct="1"/>
            <a:r>
              <a:rPr lang="ru-RU" sz="1600" b="1" smtClean="0">
                <a:solidFill>
                  <a:srgbClr val="002060"/>
                </a:solidFill>
              </a:rPr>
              <a:t>Колпинского района Санкт-Петербурга.</a:t>
            </a:r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357188" y="371475"/>
            <a:ext cx="8572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ГОСУДАРСТВЕННОЕ БЮДЖЕТНОЕ ОБЩЕОБРАЗОВАТЕЛЬНОЕ УЧРЕЖДЕНИЕ</a:t>
            </a:r>
          </a:p>
          <a:p>
            <a:pPr algn="ctr"/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СРЕДНЯЯ ОБЩЕОБРАЗОВАТЕЛЬНАЯ ШКОЛА №456 КОЛПИНСКОГО РАЙОНА САНКТ-ПЕТЕРБУРГА</a:t>
            </a:r>
          </a:p>
        </p:txBody>
      </p:sp>
      <p:sp>
        <p:nvSpPr>
          <p:cNvPr id="2053" name="TextBox 5"/>
          <p:cNvSpPr txBox="1">
            <a:spLocks noChangeArrowheads="1"/>
          </p:cNvSpPr>
          <p:nvPr/>
        </p:nvSpPr>
        <p:spPr bwMode="auto">
          <a:xfrm>
            <a:off x="1692275" y="1052513"/>
            <a:ext cx="6551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Отделение дополнительного образования детей «ПИЛИГРИМ»</a:t>
            </a:r>
          </a:p>
        </p:txBody>
      </p:sp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3276600" y="6308725"/>
            <a:ext cx="46085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Times New Roman" pitchFamily="18" charset="0"/>
                <a:cs typeface="Times New Roman" pitchFamily="18" charset="0"/>
              </a:rPr>
              <a:t>САНКТ-ПЕТЕРБУРГ,  2015</a:t>
            </a:r>
          </a:p>
        </p:txBody>
      </p:sp>
      <p:pic>
        <p:nvPicPr>
          <p:cNvPr id="13314" name="Picture 2" descr="C:\Documents and Settings\Admin\Мои документы\Загрузки\DSC06667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7504" y="3573016"/>
            <a:ext cx="3456384" cy="2592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/>
              <a:t>ЦЕЛИ  И  ЗАДАЧИ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sz="half" idx="1"/>
          </p:nvPr>
        </p:nvSpPr>
        <p:spPr>
          <a:xfrm>
            <a:off x="179388" y="1600200"/>
            <a:ext cx="4316412" cy="4525963"/>
          </a:xfrm>
        </p:spPr>
        <p:txBody>
          <a:bodyPr/>
          <a:lstStyle/>
          <a:p>
            <a:pPr algn="just" eaLnBrk="1" hangingPunct="1"/>
            <a:r>
              <a:rPr lang="ru-RU" sz="1800" b="1" smtClean="0"/>
              <a:t>Цель работы:</a:t>
            </a:r>
            <a:r>
              <a:rPr lang="ru-RU" sz="1800" smtClean="0"/>
              <a:t> раскрытие опыта проведения массового туристско-спортивного мероприятия в условиях общеобразовательной школы.</a:t>
            </a:r>
          </a:p>
          <a:p>
            <a:pPr algn="just" eaLnBrk="1" hangingPunct="1">
              <a:buFont typeface="Arial" charset="0"/>
              <a:buNone/>
            </a:pPr>
            <a:endParaRPr lang="ru-RU" sz="1800" smtClean="0"/>
          </a:p>
          <a:p>
            <a:pPr algn="just" eaLnBrk="1" hangingPunct="1"/>
            <a:r>
              <a:rPr lang="ru-RU" sz="1800" b="1" smtClean="0"/>
              <a:t>Задачи:</a:t>
            </a:r>
            <a:endParaRPr lang="ru-RU" sz="1800" smtClean="0"/>
          </a:p>
          <a:p>
            <a:pPr algn="just" eaLnBrk="1" hangingPunct="1"/>
            <a:r>
              <a:rPr lang="ru-RU" sz="1800" smtClean="0"/>
              <a:t>- ознакомить с процессом организации и проведения школьной интерактивной игры «Бегущий класс»;</a:t>
            </a:r>
          </a:p>
          <a:p>
            <a:pPr algn="just" eaLnBrk="1" hangingPunct="1"/>
            <a:r>
              <a:rPr lang="ru-RU" sz="1800" smtClean="0"/>
              <a:t>- представить формы и методы, используемые при организации игры;</a:t>
            </a:r>
          </a:p>
          <a:p>
            <a:pPr algn="just" eaLnBrk="1" hangingPunct="1"/>
            <a:r>
              <a:rPr lang="ru-RU" sz="1800" smtClean="0"/>
              <a:t>- предложить дидактический материал.</a:t>
            </a:r>
          </a:p>
        </p:txBody>
      </p:sp>
      <p:pic>
        <p:nvPicPr>
          <p:cNvPr id="5" name="Содержимое 4" descr="IMG_6259.JPG"/>
          <p:cNvPicPr>
            <a:picLocks noGrp="1" noChangeAspect="1"/>
          </p:cNvPicPr>
          <p:nvPr>
            <p:ph sz="half" idx="2"/>
          </p:nvPr>
        </p:nvPicPr>
        <p:blipFill>
          <a:blip r:embed="rId2" cstate="screen"/>
          <a:stretch>
            <a:fillRect/>
          </a:stretch>
        </p:blipFill>
        <p:spPr>
          <a:xfrm>
            <a:off x="4499992" y="2348880"/>
            <a:ext cx="4503595" cy="29985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/>
              <a:t>ГИПОДИНАМИЯ</a:t>
            </a:r>
          </a:p>
        </p:txBody>
      </p:sp>
      <p:pic>
        <p:nvPicPr>
          <p:cNvPr id="6" name="Содержимое 5" descr="detsad-215651-1412962607.jpg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>
          <a:xfrm>
            <a:off x="251520" y="1412776"/>
            <a:ext cx="4038600" cy="30271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Содержимое 6" descr="3598084a0b711f1f31d55b842c91cab5.jpg"/>
          <p:cNvPicPr>
            <a:picLocks noGrp="1" noChangeAspect="1"/>
          </p:cNvPicPr>
          <p:nvPr>
            <p:ph sz="half" idx="2"/>
          </p:nvPr>
        </p:nvPicPr>
        <p:blipFill>
          <a:blip r:embed="rId3" cstate="screen"/>
          <a:srcRect r="-3186" b="-8703"/>
          <a:stretch>
            <a:fillRect/>
          </a:stretch>
        </p:blipFill>
        <p:spPr>
          <a:xfrm>
            <a:off x="6012160" y="1340768"/>
            <a:ext cx="2592288" cy="3240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01" name="Picture 5" descr="C:\Users\Leonid\Desktop\картинки курс\3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915816" y="4005064"/>
            <a:ext cx="2880320" cy="24482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/>
              <a:t>ЭТАПЫ  ПРОВЕДЕНИЯ  ИГРЫ</a:t>
            </a:r>
          </a:p>
        </p:txBody>
      </p:sp>
      <p:pic>
        <p:nvPicPr>
          <p:cNvPr id="5" name="Содержимое 4" descr="IMG_6252.JPG"/>
          <p:cNvPicPr>
            <a:picLocks noGrp="1" noChangeAspect="1"/>
          </p:cNvPicPr>
          <p:nvPr>
            <p:ph sz="half" idx="2"/>
          </p:nvPr>
        </p:nvPicPr>
        <p:blipFill>
          <a:blip r:embed="rId2" cstate="screen"/>
          <a:stretch>
            <a:fillRect/>
          </a:stretch>
        </p:blipFill>
        <p:spPr>
          <a:xfrm>
            <a:off x="4648200" y="2518725"/>
            <a:ext cx="4038600" cy="26889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/>
              <a:t>КОНВЕРТ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sz="half" idx="1"/>
          </p:nvPr>
        </p:nvSpPr>
        <p:spPr>
          <a:xfrm>
            <a:off x="179388" y="1600200"/>
            <a:ext cx="4316412" cy="4525963"/>
          </a:xfrm>
        </p:spPr>
        <p:txBody>
          <a:bodyPr/>
          <a:lstStyle/>
          <a:p>
            <a:pPr algn="just"/>
            <a:r>
              <a:rPr lang="ru-RU" sz="2400" smtClean="0"/>
              <a:t>Инструкцию по ТБ (выписку из Условий).</a:t>
            </a:r>
          </a:p>
          <a:p>
            <a:pPr algn="just"/>
            <a:r>
              <a:rPr lang="ru-RU" sz="2400" smtClean="0"/>
              <a:t> 5 маленьких конвертов с заданием (по числу выбранных точек) с указанием номеров этапов . </a:t>
            </a:r>
          </a:p>
          <a:p>
            <a:pPr algn="just"/>
            <a:r>
              <a:rPr lang="ru-RU" sz="2400" smtClean="0"/>
              <a:t>Перечень последовательности взятия точек с координатами. </a:t>
            </a:r>
          </a:p>
          <a:p>
            <a:pPr algn="just"/>
            <a:r>
              <a:rPr lang="ru-RU" sz="2400" smtClean="0"/>
              <a:t>Форма отчета </a:t>
            </a:r>
          </a:p>
        </p:txBody>
      </p:sp>
      <p:pic>
        <p:nvPicPr>
          <p:cNvPr id="5" name="Содержимое 4" descr="IMG_6260.JPG"/>
          <p:cNvPicPr>
            <a:picLocks noGrp="1" noChangeAspect="1"/>
          </p:cNvPicPr>
          <p:nvPr>
            <p:ph sz="half" idx="2"/>
          </p:nvPr>
        </p:nvPicPr>
        <p:blipFill>
          <a:blip r:embed="rId2" cstate="screen"/>
          <a:stretch>
            <a:fillRect/>
          </a:stretch>
        </p:blipFill>
        <p:spPr>
          <a:xfrm>
            <a:off x="4644008" y="2420888"/>
            <a:ext cx="4287291" cy="28544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4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490537"/>
          </a:xfrm>
        </p:spPr>
        <p:txBody>
          <a:bodyPr/>
          <a:lstStyle/>
          <a:p>
            <a:r>
              <a:rPr lang="ru-RU" smtClean="0"/>
              <a:t>ИГРА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68313" y="765175"/>
          <a:ext cx="8229600" cy="5963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3106688"/>
                <a:gridCol w="3538736"/>
              </a:tblGrid>
              <a:tr h="54605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ТОЧКА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КООРДИНАТЫ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ФОТО</a:t>
                      </a:r>
                      <a:endParaRPr lang="ru-RU" dirty="0"/>
                    </a:p>
                  </a:txBody>
                  <a:tcPr/>
                </a:tc>
              </a:tr>
              <a:tr h="1172742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1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N59 43.859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E30 36.559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0084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2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N59 44.620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E30 36.025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2489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N59 44.852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E30 35.950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0558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4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N59 44.848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E30 36.333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8716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5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N59 44.598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E30 37.003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201" name="Picture 2" descr="K:\Бегущий класс\Бегущий класс фото\IMG_62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1052513"/>
            <a:ext cx="22733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02" name="Picture 2" descr="K:\Бегущий класс\Бегущий класс фото\IMG_62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2276475"/>
            <a:ext cx="2163762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03" name="Picture 2" descr="K:\Бегущий класс\Бегущий класс фото\IMG_6236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932363" y="3573463"/>
            <a:ext cx="1981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04" name="Picture 2" descr="K:\Бегущий класс\Бегущий класс фото\IMG_6236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948488" y="4365625"/>
            <a:ext cx="1981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05" name="Picture 2" descr="K:\Бегущий класс\Бегущий класс фото\IMG_623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3800" y="5313363"/>
            <a:ext cx="1981200" cy="131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ЗАДАНИЯ  НА ТОЧКАХ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68313" y="1557338"/>
          <a:ext cx="8229600" cy="48463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306488"/>
                <a:gridCol w="692311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6000" b="1" dirty="0" smtClean="0"/>
                        <a:t>1</a:t>
                      </a:r>
                      <a:endParaRPr lang="ru-RU" sz="60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-Кому или чему посвящен данный мемориал Аллея Славы?</a:t>
                      </a: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-Почему эта улица называется Оборонная?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-Какие места расположения дотов в Колпино Вы еще знаете?</a:t>
                      </a:r>
                      <a:endParaRPr lang="ru-RU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6000" b="1" dirty="0" smtClean="0"/>
                        <a:t>2</a:t>
                      </a:r>
                      <a:endParaRPr lang="ru-RU" sz="60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-Как называется данный водный объект?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-Какова ширина реки в данном месте?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-Определите направление течения реки.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-Куда впадает река?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-Какую роль играет река в хозяйстве Колпино?</a:t>
                      </a:r>
                      <a:endParaRPr lang="ru-RU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6000" b="1" dirty="0" smtClean="0"/>
                        <a:t>3</a:t>
                      </a:r>
                      <a:endParaRPr lang="ru-RU" sz="60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-Почему в годы Великой Отечественной войны данное место называлось «перешейком смерти»?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-Когда здесь был открыт мемориал, чему он посвящен и кто его автор?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-Какие мемориалы в Колпино вы ещё знаете? Где они расположены?</a:t>
                      </a:r>
                      <a:endParaRPr lang="ru-RU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ЗАДАНИЯ  НА ТОЧКАХ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288" y="1125538"/>
          <a:ext cx="8229600" cy="53644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306488"/>
                <a:gridCol w="692311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6000" b="1" dirty="0" smtClean="0"/>
                        <a:t>4</a:t>
                      </a:r>
                      <a:endParaRPr lang="ru-RU" sz="60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-Что в настоящее время находится в данном здании?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-Когда оно было построено и с какой целью?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-Какова история этого здания после Октябрьской революции 1917 года и в годы Великой Отечественной войны?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-Сколько учеников вашего класса занимается в данной музыкальной школе и на каких инструментах они играют?</a:t>
                      </a:r>
                      <a:endParaRPr lang="ru-RU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6000" b="1" dirty="0" smtClean="0"/>
                        <a:t>5</a:t>
                      </a:r>
                      <a:endParaRPr lang="ru-RU" sz="60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-Определите по почкам название данного растения.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-Какие ещё растения используются для посадки в парках Колпино?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-Кто из учащихся класса посадил дерево или кустарник в парке, у себя на даче, возле дома?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-Повесьте кормушку на дерево или кустарник.</a:t>
                      </a: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-Сфотографируйте данный процесс.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-Для каких птиц предназначена ваша кормушка и чем вы будете их кормить?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-Кто будет отвечать за подкорм птиц зимой?</a:t>
                      </a:r>
                      <a:endParaRPr lang="ru-RU" sz="20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r>
              <a:rPr lang="ru-RU" b="1" smtClean="0"/>
              <a:t>СПАСИБО  ЗА  ВНИМАНИЕ!</a:t>
            </a:r>
          </a:p>
        </p:txBody>
      </p:sp>
      <p:pic>
        <p:nvPicPr>
          <p:cNvPr id="4" name="Содержимое 3" descr="DSC06657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691680" y="2204864"/>
            <a:ext cx="5321565" cy="39911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443</Words>
  <Application>Microsoft Office PowerPoint</Application>
  <PresentationFormat>Экран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Методическая разработка  «ОРГАНИЗАЦИЯ И ПРОВЕДЕНИЕ  ШКОЛЬНОЙ ИНТЕРАКТИВНОЙ ИГРЫ «БЕГУЩИЙ КЛАСС»»</vt:lpstr>
      <vt:lpstr>ЦЕЛИ  И  ЗАДАЧИ</vt:lpstr>
      <vt:lpstr>ГИПОДИНАМИЯ</vt:lpstr>
      <vt:lpstr>ЭТАПЫ  ПРОВЕДЕНИЯ  ИГРЫ</vt:lpstr>
      <vt:lpstr>КОНВЕРТ</vt:lpstr>
      <vt:lpstr>ИГРА</vt:lpstr>
      <vt:lpstr>ЗАДАНИЯ  НА ТОЧКАХ</vt:lpstr>
      <vt:lpstr>ЗАДАНИЯ  НА ТОЧКАХ</vt:lpstr>
      <vt:lpstr>СПАСИБО  ЗА 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учитель</cp:lastModifiedBy>
  <cp:revision>35</cp:revision>
  <dcterms:modified xsi:type="dcterms:W3CDTF">2015-09-30T13:42:10Z</dcterms:modified>
</cp:coreProperties>
</file>