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B1585E8-1A10-4225-B827-0233A49F6B93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00C8640-7D59-4B5A-B374-C2060DBCC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Спортивный праздник </a:t>
            </a:r>
            <a:br>
              <a:rPr lang="ru-RU" sz="3600" dirty="0" smtClean="0"/>
            </a:br>
            <a:r>
              <a:rPr lang="ru-RU" sz="3600" dirty="0" smtClean="0"/>
              <a:t>«А ну-ка девочки»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Выполнила учитель физической культуры г.Нижнего Новгорода МБОУСОШ№44 Назарова Светлана Николаевна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143107" y="2214555"/>
            <a:ext cx="4429159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Цели и задачи соревнования.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62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физических качеств: быстроты, координации, ловкости и т. д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чувства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товарищества, взаимовыручки, дружбы.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благоприятной атмосферы общения;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соревнования </a:t>
            </a:r>
            <a:br>
              <a:rPr lang="ru-RU" dirty="0" smtClean="0"/>
            </a:br>
            <a:r>
              <a:rPr lang="ru-RU" dirty="0" smtClean="0"/>
              <a:t>девочки 3-4 класса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928802"/>
            <a:ext cx="550072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Время проведения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Состязания приурочены к празднику 8 </a:t>
            </a:r>
            <a:r>
              <a:rPr lang="ru-RU" dirty="0" err="1" smtClean="0">
                <a:solidFill>
                  <a:schemeClr val="bg1"/>
                </a:solidFill>
              </a:rPr>
              <a:t>Марта,ставш</a:t>
            </a:r>
            <a:r>
              <a:rPr lang="ru-RU" dirty="0" err="1" smtClean="0">
                <a:solidFill>
                  <a:schemeClr val="bg1"/>
                </a:solidFill>
              </a:rPr>
              <a:t>и</a:t>
            </a:r>
            <a:r>
              <a:rPr lang="ru-RU" dirty="0" err="1" smtClean="0">
                <a:solidFill>
                  <a:schemeClr val="bg1"/>
                </a:solidFill>
              </a:rPr>
              <a:t>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традиционным для нашей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Ведущий</a:t>
            </a:r>
            <a:r>
              <a:rPr lang="ru-RU" dirty="0" smtClean="0"/>
              <a:t>: Добрый день, дорогие болельщики и участники сегодняшних соревнований. Мы поздравляем всех вас, а особенно девочек, с  наступающим Днем 8 Марта </a:t>
            </a:r>
            <a:r>
              <a:rPr lang="ru-RU" smtClean="0"/>
              <a:t>. </a:t>
            </a:r>
            <a:endParaRPr lang="ru-RU" dirty="0" smtClean="0"/>
          </a:p>
          <a:p>
            <a:r>
              <a:rPr lang="ru-RU" dirty="0" smtClean="0"/>
              <a:t>Сегодня мы хотим провести спортивный конкурс  «А ну-ка девочки». Где наша сильная половинка покажет  свою силу, прыгучесть, меткость, быстроту. !». Все кто участвует в нем, все, кто помогал ребятам готовиться к нему, уверены, что он будет интересным, радостным, принесет вам заряд бодрости. Участвуя в этом празднике, вы лучше можете узнать друг друга, укрепить свое здоровье, приобрести новых друзей. Хочется напомнить об одном из главных девизов спорта: «Главное - не победа, а участие!». Поэтому каждой команде я желаю:, удачи и хорошего предпраздничного настроения.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Группа поддержки: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643050"/>
            <a:ext cx="50720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праздника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2903736" cy="26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571612"/>
            <a:ext cx="25288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214818"/>
            <a:ext cx="301467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состязания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Скакалка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Поднимание туловища из положения лежа</a:t>
            </a: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2285992"/>
            <a:ext cx="1714512" cy="13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000240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57200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1" y="4096226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Гибкость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714884"/>
            <a:ext cx="2071688" cy="18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4786322"/>
            <a:ext cx="171451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flipH="1">
            <a:off x="6715139" y="3982998"/>
            <a:ext cx="1857385" cy="37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Отжимание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7075" y="4071942"/>
            <a:ext cx="272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Прыжок в длину с места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Командная игра «Перестрелка».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500174"/>
            <a:ext cx="571026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227</TotalTime>
  <Words>226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Спортивный праздник  «А ну-ка девочки»</vt:lpstr>
      <vt:lpstr>Цели и задачи соревнования.</vt:lpstr>
      <vt:lpstr>Участники соревнования  девочки 3-4 класса</vt:lpstr>
      <vt:lpstr>Время проведения мероприятия:</vt:lpstr>
      <vt:lpstr>Ход занятия:</vt:lpstr>
      <vt:lpstr>Группа поддержки:</vt:lpstr>
      <vt:lpstr>Открытие праздника</vt:lpstr>
      <vt:lpstr>Виды состязания</vt:lpstr>
      <vt:lpstr>Командная игра «Перестрелка».</vt:lpstr>
      <vt:lpstr>Награждение победителей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праздника «А ну-ка девочки»</dc:title>
  <dc:creator>ALEX</dc:creator>
  <cp:lastModifiedBy>ALEX</cp:lastModifiedBy>
  <cp:revision>29</cp:revision>
  <dcterms:created xsi:type="dcterms:W3CDTF">2015-03-25T15:09:49Z</dcterms:created>
  <dcterms:modified xsi:type="dcterms:W3CDTF">2015-10-10T14:29:11Z</dcterms:modified>
</cp:coreProperties>
</file>