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– одна из наук о планете Земля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1317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Учитель: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Попова С.Г.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Класс: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5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2015 год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узнали на уроке?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Что означает слово «география»?</a:t>
            </a:r>
          </a:p>
          <a:p>
            <a:r>
              <a:rPr lang="ru-RU" b="1" dirty="0"/>
              <a:t>2. Кого считают «отцом географии»?</a:t>
            </a:r>
          </a:p>
          <a:p>
            <a:r>
              <a:rPr lang="ru-RU" b="1" dirty="0"/>
              <a:t>3. Что изучает география?</a:t>
            </a:r>
          </a:p>
          <a:p>
            <a:r>
              <a:rPr lang="ru-RU" b="1" dirty="0"/>
              <a:t>4. Какие географические объекты имеют мировое значение?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0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подготовится к работе в школе географа – следопыта, стр. 8-9 в учебнике, стр.4 в РТ (создать модель)</a:t>
            </a:r>
          </a:p>
          <a:p>
            <a:r>
              <a:rPr lang="ru-RU" b="1" dirty="0" smtClean="0"/>
              <a:t>2. Задание 2 в РТ (зарисовать геогр. Объекты, которые встречают по дороге от школы, до дома).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48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ответим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означает слово «география»?</a:t>
            </a:r>
          </a:p>
          <a:p>
            <a:r>
              <a:rPr lang="ru-RU" dirty="0" smtClean="0"/>
              <a:t>2. Кого считают «отцом географии»?</a:t>
            </a:r>
          </a:p>
          <a:p>
            <a:r>
              <a:rPr lang="ru-RU" dirty="0" smtClean="0"/>
              <a:t>3. Что изучает география?</a:t>
            </a:r>
          </a:p>
          <a:p>
            <a:r>
              <a:rPr lang="ru-RU" dirty="0" smtClean="0"/>
              <a:t>4. Какие географические объекты имеют мировое значение?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означает слово «география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…….</a:t>
            </a: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«графо» - ….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Кого считают «отцом географии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7469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изучает география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географические объекты</a:t>
            </a:r>
          </a:p>
          <a:p>
            <a:r>
              <a:rPr lang="ru-RU" dirty="0" smtClean="0"/>
              <a:t>2. географические процессы </a:t>
            </a:r>
          </a:p>
          <a:p>
            <a:r>
              <a:rPr lang="ru-RU" dirty="0" smtClean="0"/>
              <a:t>3. географические явления</a:t>
            </a:r>
          </a:p>
          <a:p>
            <a:r>
              <a:rPr lang="ru-RU" dirty="0" smtClean="0"/>
              <a:t>4. географическую оболочку.</a:t>
            </a:r>
          </a:p>
        </p:txBody>
      </p:sp>
    </p:spTree>
    <p:extLst>
      <p:ext uri="{BB962C8B-B14F-4D97-AF65-F5344CB8AC3E}">
        <p14:creationId xmlns:p14="http://schemas.microsoft.com/office/powerpoint/2010/main" val="14061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географические объекты имеют мировое значение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Всемирного природного и культурного наследия ЮНЕСКО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1972 год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 год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Байкал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2" y="1340768"/>
            <a:ext cx="6827092" cy="5108941"/>
          </a:xfrm>
        </p:spPr>
      </p:pic>
    </p:spTree>
    <p:extLst>
      <p:ext uri="{BB962C8B-B14F-4D97-AF65-F5344CB8AC3E}">
        <p14:creationId xmlns:p14="http://schemas.microsoft.com/office/powerpoint/2010/main" val="15883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Вулканы Камчатки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873490" cy="4536504"/>
          </a:xfrm>
        </p:spPr>
      </p:pic>
    </p:spTree>
    <p:extLst>
      <p:ext uri="{BB962C8B-B14F-4D97-AF65-F5344CB8AC3E}">
        <p14:creationId xmlns:p14="http://schemas.microsoft.com/office/powerpoint/2010/main" val="19181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2" y="1600200"/>
            <a:ext cx="7016996" cy="4525963"/>
          </a:xfrm>
        </p:spPr>
      </p:pic>
    </p:spTree>
    <p:extLst>
      <p:ext uri="{BB962C8B-B14F-4D97-AF65-F5344CB8AC3E}">
        <p14:creationId xmlns:p14="http://schemas.microsoft.com/office/powerpoint/2010/main" val="34709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География – одна из наук о планете Земля</vt:lpstr>
      <vt:lpstr>Мы ответим на вопросы:</vt:lpstr>
      <vt:lpstr>1. Что означает слово «география»?</vt:lpstr>
      <vt:lpstr>2. Кого считают «отцом географии»?</vt:lpstr>
      <vt:lpstr>3. Что изучает география?</vt:lpstr>
      <vt:lpstr>4. Какие географические объекты имеют мировое значение?</vt:lpstr>
      <vt:lpstr>Озеро Байкал</vt:lpstr>
      <vt:lpstr>Вулканы Камчатки</vt:lpstr>
      <vt:lpstr>Кижи</vt:lpstr>
      <vt:lpstr>Что мы узнали на уроке?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– одна из наук о планете Земля</dc:title>
  <dc:creator>Лена</dc:creator>
  <cp:lastModifiedBy>Никулина</cp:lastModifiedBy>
  <cp:revision>4</cp:revision>
  <dcterms:created xsi:type="dcterms:W3CDTF">2015-09-06T13:35:39Z</dcterms:created>
  <dcterms:modified xsi:type="dcterms:W3CDTF">2015-09-30T18:10:58Z</dcterms:modified>
</cp:coreProperties>
</file>