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Февральская революция 1917 г. </a:t>
            </a:r>
            <a:br>
              <a:rPr lang="ru-RU" b="1" dirty="0" smtClean="0"/>
            </a:br>
            <a:r>
              <a:rPr lang="ru-RU" b="1" dirty="0" smtClean="0"/>
              <a:t>(24.09)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341-417_(349-425)_img_2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500174"/>
            <a:ext cx="4964391" cy="5099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Октябрьская революция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 –  создание ВРК (Л.Д. Троцкий)</a:t>
            </a:r>
          </a:p>
          <a:p>
            <a:r>
              <a:rPr lang="ru-RU" dirty="0" smtClean="0"/>
              <a:t>24 – Начало вооруженного восстания в Петрограде</a:t>
            </a:r>
          </a:p>
          <a:p>
            <a:r>
              <a:rPr lang="ru-RU" dirty="0" smtClean="0"/>
              <a:t>25 – штурм Зимнего дворца – арест Временного Правительства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Всероссийский съезд Советов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25-26 октября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Декрет о мире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Декрет о земле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Декрет о власти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Стр. 93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85794"/>
            <a:ext cx="8229600" cy="135732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января 1918 г. – РСФСР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Диктатура пролетариата в форме советской власти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ндрей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0"/>
            <a:ext cx="4191012" cy="6834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07167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Экономический кризис,  вызванный затяжной воной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385762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Политическая нестабильность</a:t>
            </a:r>
          </a:p>
          <a:p>
            <a:pPr algn="ctr"/>
            <a:r>
              <a:rPr lang="ru-RU" sz="2400" b="1" dirty="0" smtClean="0"/>
              <a:t>(министерская чехарда)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2071678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Нерешенность крестьянского, рабочего, национального вопросов</a:t>
            </a:r>
            <a:endParaRPr lang="ru-RU" sz="24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714612" y="1357298"/>
            <a:ext cx="785818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464711" y="2464587"/>
            <a:ext cx="22145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464975" y="1393017"/>
            <a:ext cx="71438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5720" y="550070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матра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1917  - отречение от престола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256"/>
            <a:ext cx="8229600" cy="1143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Двоевластие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00042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Временное Правительство</a:t>
            </a:r>
          </a:p>
          <a:p>
            <a:r>
              <a:rPr lang="ru-RU" sz="3200" b="1" dirty="0" smtClean="0"/>
              <a:t>(Князь Г.Е. Львов)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500042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Петроградский совет</a:t>
            </a:r>
          </a:p>
          <a:p>
            <a:pPr algn="r"/>
            <a:r>
              <a:rPr lang="ru-RU" sz="3200" b="1" dirty="0" smtClean="0"/>
              <a:t>(Н.С. Чхеидзе) </a:t>
            </a:r>
            <a:endParaRPr lang="ru-RU" sz="3200" b="1" dirty="0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3893339" y="392885"/>
            <a:ext cx="1357322" cy="6572296"/>
          </a:xfrm>
          <a:prstGeom prst="leftBrace">
            <a:avLst>
              <a:gd name="adj1" fmla="val 8333"/>
              <a:gd name="adj2" fmla="val 5033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86182" y="2428868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Стр.83</a:t>
            </a:r>
            <a:endParaRPr lang="ru-RU" sz="2800" b="1" dirty="0"/>
          </a:p>
        </p:txBody>
      </p:sp>
      <p:pic>
        <p:nvPicPr>
          <p:cNvPr id="2050" name="Picture 2" descr="C:\Users\Андрей\Desktop\0_1030da_f69fb408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9456"/>
            <a:ext cx="9144000" cy="6310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Временное правительство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2 марта – 20 апреля, председатель князь Г.Е. Львов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3мая – 2 июля, </a:t>
            </a:r>
            <a:r>
              <a:rPr lang="ru-RU" b="1" dirty="0" smtClean="0">
                <a:solidFill>
                  <a:srgbClr val="C00000"/>
                </a:solidFill>
              </a:rPr>
              <a:t>председатель князь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Г.Е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smtClean="0">
                <a:solidFill>
                  <a:srgbClr val="C00000"/>
                </a:solidFill>
              </a:rPr>
              <a:t>Львов</a:t>
            </a:r>
          </a:p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b="1" dirty="0" smtClean="0">
                <a:solidFill>
                  <a:srgbClr val="00B050"/>
                </a:solidFill>
              </a:rPr>
              <a:t>22 июля – 25 августа, председатель эсер А.Ф. Керенский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b="1" dirty="0" smtClean="0">
                <a:solidFill>
                  <a:srgbClr val="00B050"/>
                </a:solidFill>
              </a:rPr>
              <a:t>25 сентября – 25 октября </a:t>
            </a:r>
            <a:r>
              <a:rPr lang="ru-RU" b="1" dirty="0" smtClean="0">
                <a:solidFill>
                  <a:srgbClr val="00B050"/>
                </a:solidFill>
              </a:rPr>
              <a:t>председатель эсер А.Ф. Керенский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Учредительное собрание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- </a:t>
            </a:r>
            <a:r>
              <a:rPr lang="ru-RU" b="1" dirty="0" smtClean="0"/>
              <a:t>решит судьбу России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Кризисы Временного Правительства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I</a:t>
            </a:r>
            <a:r>
              <a:rPr lang="ru-RU" sz="3600" b="1" dirty="0" smtClean="0">
                <a:solidFill>
                  <a:srgbClr val="0070C0"/>
                </a:solidFill>
              </a:rPr>
              <a:t> Нота Н.П. Милюкова «Война до победного конца»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II</a:t>
            </a:r>
            <a:r>
              <a:rPr lang="ru-RU" sz="3600" b="1" dirty="0" smtClean="0">
                <a:solidFill>
                  <a:srgbClr val="0070C0"/>
                </a:solidFill>
              </a:rPr>
              <a:t> провал наступления на Восточном фронте, выход из правительства кадетов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III</a:t>
            </a:r>
            <a:r>
              <a:rPr lang="ru-RU" sz="3600" b="1" dirty="0" smtClean="0">
                <a:solidFill>
                  <a:srgbClr val="0070C0"/>
                </a:solidFill>
              </a:rPr>
              <a:t> попытка военного переворота генерала Л.Г. Корнилова (</a:t>
            </a:r>
            <a:r>
              <a:rPr lang="ru-RU" sz="3600" b="1" dirty="0" err="1" smtClean="0">
                <a:solidFill>
                  <a:srgbClr val="0070C0"/>
                </a:solidFill>
              </a:rPr>
              <a:t>корниловский</a:t>
            </a:r>
            <a:r>
              <a:rPr lang="ru-RU" sz="3600" b="1" dirty="0" smtClean="0">
                <a:solidFill>
                  <a:srgbClr val="0070C0"/>
                </a:solidFill>
              </a:rPr>
              <a:t> мятеж)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Апрельские тезисы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Отказ в доверии Временному Правительству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Власть Советам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Демократические преобразования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Прекращение войны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2" descr="C:\Users\Андрей\Desktop\FCdqKcq6q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6143668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Переход власти к партии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большевиков (28.09)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118585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сентября Россия объявлена республикой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ндрей\Desktop\53a601a6ce5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53526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218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Февральская революция 1917 г.  (24.09)</vt:lpstr>
      <vt:lpstr>Причины</vt:lpstr>
      <vt:lpstr>Двоевластие </vt:lpstr>
      <vt:lpstr>Временное правительство</vt:lpstr>
      <vt:lpstr>Учредительное собрание  - решит судьбу России</vt:lpstr>
      <vt:lpstr>Кризисы Временного Правительства</vt:lpstr>
      <vt:lpstr>Апрельские тезисы</vt:lpstr>
      <vt:lpstr>Переход власти к партии  большевиков (28.09)</vt:lpstr>
      <vt:lpstr>Слайд 9</vt:lpstr>
      <vt:lpstr>Октябрьская революция  </vt:lpstr>
      <vt:lpstr>II Всероссийский съезд Советов 25-26 октября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Февральская революция 1917 г.  (24.09)</dc:title>
  <dc:creator>Андрей</dc:creator>
  <cp:lastModifiedBy>Андрей</cp:lastModifiedBy>
  <cp:revision>9</cp:revision>
  <dcterms:created xsi:type="dcterms:W3CDTF">2015-09-27T08:42:38Z</dcterms:created>
  <dcterms:modified xsi:type="dcterms:W3CDTF">2015-09-27T09:58:03Z</dcterms:modified>
</cp:coreProperties>
</file>