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C4951-0F29-4E29-9909-16459CA68C6B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6E356-ECD5-4915-8FAB-AA6D785E2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79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EA367-D2EF-49BF-86A9-F47983ECEBE9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2C54B-82A7-45A1-B616-73B4210AA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43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D729-FE73-4D26-999A-4F7896DA1D2A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D19F2-BFD6-48B2-825D-DD6E46291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39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C23AF-2D83-4EB8-95BA-2E3FD52218AE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CC620-AED7-43B1-91C9-8CB9B6F94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88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916D4-1D23-4874-8998-CE1AF9E4B956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2F594-1DBA-489C-8325-D95AB943C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42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3202-79E8-4B06-A3CD-1C9E71085109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ABE50-BF3C-4B51-851D-031BB63BA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64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4C54B-B447-4AEC-A844-F84B1EF68AD3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72ED5-F13F-43A6-8DBE-2F87AE58D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87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DAF21-8941-48C4-B867-F9E34F5BBC5A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C377E-054B-4414-9849-B300A5A44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1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8D33B-BFCB-4137-86FF-E78F5AFFEE3B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59048-9CDD-407F-A09A-E981EA159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32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51AAC-6829-4EC0-8D97-EC14DA405FC5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B4A44-2399-423A-B975-EB93DACE6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35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2D4EC-0A70-49DD-993D-94266CE916AD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EC120-3FEC-4AE2-869C-B6E622DBE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74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BC48C5-0FD1-4BBC-BDBA-E8E868B159EA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F32A5D-AE70-4E57-B4EA-8D2F08813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4728" y="1392382"/>
            <a:ext cx="4845464" cy="236418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950464"/>
            <a:ext cx="80660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«Что значит быть патриотом сегодня?»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9943" y="1740737"/>
            <a:ext cx="1840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Тема: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Сафонов Гавриил Василье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65" y="1386178"/>
            <a:ext cx="1728192" cy="235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33" y="369099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Сафонов Гавриил Васильевич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6" name="Picture 4" descr="mso29CC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260" y="1525168"/>
            <a:ext cx="1854026" cy="213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8791" y="3699750"/>
            <a:ext cx="199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Малкин Петр  Иванович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8" name="Picture 6" descr="mso98C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037" y="1456378"/>
            <a:ext cx="1942010" cy="221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28184" y="366075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Дегтев</a:t>
            </a:r>
            <a:r>
              <a:rPr lang="ru-RU" dirty="0" smtClean="0">
                <a:solidFill>
                  <a:srgbClr val="FF0000"/>
                </a:solidFill>
              </a:rPr>
              <a:t>  Сергей Сергеевич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80" name="Picture 8" descr="mso98C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80" y="3987543"/>
            <a:ext cx="1728192" cy="204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51286" y="5877271"/>
            <a:ext cx="208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Зотов  Николай Иванович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82" name="Picture 10" descr="mso98C6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97923"/>
            <a:ext cx="1735890" cy="205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88024" y="586152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   Садовников  Григорий Данилович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24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300" b="1" dirty="0"/>
              <a:t>Составление портрета «Гражданина-патриота России»</a:t>
            </a:r>
            <a:endParaRPr lang="ru-RU" sz="2300" dirty="0"/>
          </a:p>
          <a:p>
            <a:pPr marL="0" indent="0">
              <a:buNone/>
            </a:pPr>
            <a:r>
              <a:rPr lang="ru-RU" sz="2300" dirty="0"/>
              <a:t>Гражданин- патриот России  «сегодня» –  это человек, который</a:t>
            </a:r>
          </a:p>
          <a:p>
            <a:r>
              <a:rPr lang="ru-RU" sz="2300" dirty="0"/>
              <a:t>любит______________________________</a:t>
            </a:r>
          </a:p>
          <a:p>
            <a:r>
              <a:rPr lang="ru-RU" sz="2300" dirty="0"/>
              <a:t>уважает_____________________________</a:t>
            </a:r>
          </a:p>
          <a:p>
            <a:r>
              <a:rPr lang="ru-RU" sz="2300" dirty="0"/>
              <a:t>знает__________________________</a:t>
            </a:r>
          </a:p>
          <a:p>
            <a:r>
              <a:rPr lang="ru-RU" sz="2300" dirty="0"/>
              <a:t>гордится__________________________</a:t>
            </a:r>
          </a:p>
          <a:p>
            <a:r>
              <a:rPr lang="ru-RU" sz="2300" dirty="0"/>
              <a:t>охраняет___________________________</a:t>
            </a:r>
          </a:p>
          <a:p>
            <a:r>
              <a:rPr lang="ru-RU" sz="2300" dirty="0"/>
              <a:t>помогает____________________________</a:t>
            </a:r>
          </a:p>
          <a:p>
            <a:r>
              <a:rPr lang="ru-RU" sz="2300" dirty="0"/>
              <a:t>потому что не может быть равнодушным, потому что только активные действия гражданина сделают Родину процветающей.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106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1634" y="2967335"/>
            <a:ext cx="78207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работу</a:t>
            </a:r>
            <a:endParaRPr lang="ru-RU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899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6000" dirty="0" smtClean="0">
                <a:cs typeface="Aharoni" panose="02010803020104030203" pitchFamily="2" charset="-79"/>
              </a:rPr>
              <a:t>       </a:t>
            </a:r>
            <a:endParaRPr lang="ru-RU" sz="6000" dirty="0">
              <a:cs typeface="Aharoni" panose="02010803020104030203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551837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   Патриотизм </a:t>
            </a:r>
            <a:r>
              <a:rPr lang="ru-RU" sz="3200" b="1" dirty="0"/>
              <a:t>- </a:t>
            </a:r>
            <a:r>
              <a:rPr lang="ru-RU" sz="3200" dirty="0"/>
              <a:t> это</a:t>
            </a:r>
            <a:r>
              <a:rPr lang="ru-RU" sz="3200" b="1" dirty="0"/>
              <a:t> </a:t>
            </a:r>
            <a:r>
              <a:rPr lang="ru-RU" sz="3200" dirty="0"/>
              <a:t>преданность и любовь к своему отечеству, к своему </a:t>
            </a:r>
            <a:r>
              <a:rPr lang="ru-RU" sz="3200" dirty="0" smtClean="0"/>
              <a:t>народу.</a:t>
            </a:r>
          </a:p>
          <a:p>
            <a:endParaRPr lang="ru-RU" sz="3200" dirty="0"/>
          </a:p>
          <a:p>
            <a:pPr algn="ctr"/>
            <a:r>
              <a:rPr lang="ru-RU" sz="3200" b="1" i="1" dirty="0" smtClean="0"/>
              <a:t>    Патриот</a:t>
            </a:r>
            <a:r>
              <a:rPr lang="ru-RU" sz="3200" i="1" dirty="0" smtClean="0"/>
              <a:t> </a:t>
            </a:r>
            <a:r>
              <a:rPr lang="ru-RU" sz="3200" i="1" dirty="0"/>
              <a:t>– человек, одушевлённый патриотизмом, или человек, преданный интересам какого-нибудь дела, горячо любящий </a:t>
            </a:r>
            <a:r>
              <a:rPr lang="ru-RU" sz="3200" i="1" dirty="0" smtClean="0"/>
              <a:t>что-нибудь</a:t>
            </a:r>
            <a:r>
              <a:rPr lang="ru-RU" sz="3200" i="1" dirty="0"/>
              <a:t>.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9145" y="1628507"/>
            <a:ext cx="7745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Из словаря </a:t>
            </a:r>
            <a:r>
              <a:rPr lang="ru-RU" sz="54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С.И. Ожегова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1589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</a:t>
            </a:r>
            <a:endParaRPr lang="ru-RU" dirty="0"/>
          </a:p>
        </p:txBody>
      </p:sp>
      <p:pic>
        <p:nvPicPr>
          <p:cNvPr id="1027" name="Picture 3" descr="C:\Users\учитель\Pictures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474199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1844824"/>
            <a:ext cx="365777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Князь А. Невский прожил всего 43 года, он стал князем в 16 лет, в 20 – победил шведов в битве на реке Нева, а в 22 года – одержал знаменитую победу на льду Чудского озера. И было прославлено его имя. А затем он своей осторожной политикой уберег Русь, дал ей окрепнуть, оправиться от разорения. Он - родоначальник возрождения России!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273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учитель\Downloads\260px-Suvorov_Alex_V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240360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71600" y="544522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А.В. Суворов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939384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«Безверное войско учить, что перегорелое железо точить, – говорил </a:t>
            </a:r>
            <a:r>
              <a:rPr lang="ru-RU" sz="2400" b="1" dirty="0" err="1"/>
              <a:t>А.В.Суворов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r>
              <a:rPr lang="ru-RU" sz="2400" b="1" dirty="0" smtClean="0"/>
              <a:t>– </a:t>
            </a:r>
            <a:r>
              <a:rPr lang="ru-RU" sz="2400" b="1" dirty="0"/>
              <a:t>Все начинайте с благословления Божия и до издыхания, будьте верны Государю и Отечеству».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01709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2. священная война_mp3cut.foxcom.su_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Закладка 1" time="26109.8978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098" name="Picture 2" descr="https://upload.wikimedia.org/wikipedia/ru/thumb/f/f7/Ussr0437.jpg/220px-Ussr04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528" y="2239046"/>
            <a:ext cx="2642235" cy="383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4662" y="1412776"/>
            <a:ext cx="72859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22 июня 1941 - 9 мая 1945 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95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98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302433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502423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Александр Матросов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53023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162" y="1196752"/>
            <a:ext cx="8148637" cy="4929411"/>
          </a:xfrm>
        </p:spPr>
        <p:txBody>
          <a:bodyPr/>
          <a:lstStyle/>
          <a:p>
            <a:pPr marL="0" indent="0" algn="ctr">
              <a:buNone/>
            </a:pPr>
            <a:endParaRPr lang="ru-RU" alt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ctr">
              <a:buNone/>
            </a:pPr>
            <a:r>
              <a:rPr lang="ru-RU" alt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значит </a:t>
            </a:r>
            <a:r>
              <a:rPr lang="ru-RU" alt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быть </a:t>
            </a:r>
            <a:r>
              <a:rPr lang="ru-RU" alt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патриотом </a:t>
            </a:r>
            <a:r>
              <a:rPr lang="ru-RU" alt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сегодня</a:t>
            </a:r>
            <a:r>
              <a:rPr lang="ru-RU" alt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r>
              <a:rPr lang="ru-RU" dirty="0" smtClean="0"/>
              <a:t> 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ru-RU" sz="2400" dirty="0"/>
              <a:t> Г</a:t>
            </a:r>
            <a:r>
              <a:rPr lang="ru-RU" sz="2400" dirty="0" smtClean="0"/>
              <a:t>ордиться своими предками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ru-RU" sz="2400" dirty="0" smtClean="0"/>
              <a:t>Знает свою родословную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ru-RU" sz="2400" dirty="0" smtClean="0"/>
              <a:t>Любит свою Родину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ru-RU" sz="2400" dirty="0" smtClean="0"/>
              <a:t>Любит и охраняет природу своего края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ru-RU" sz="2400" dirty="0" smtClean="0"/>
              <a:t>Готов стать на защиту Отечества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ru-RU" sz="2400" dirty="0" smtClean="0"/>
              <a:t>Знает историю своей страны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ru-RU" sz="2400" dirty="0" smtClean="0"/>
              <a:t>Знает государственную символику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ru-RU" sz="2400" dirty="0" smtClean="0"/>
              <a:t>Кто не забывает свою мать, свой дом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ru-RU" sz="2400" dirty="0" smtClean="0"/>
              <a:t>Украшает Родину своим трудом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ru-RU" sz="2400" dirty="0" smtClean="0"/>
              <a:t>Знает свой родной язык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61097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12569 </a:t>
            </a:r>
            <a:r>
              <a:rPr lang="ru-RU" dirty="0" smtClean="0"/>
              <a:t> </a:t>
            </a:r>
            <a:r>
              <a:rPr lang="ru-RU" dirty="0"/>
              <a:t>жителей Тетюшского </a:t>
            </a:r>
            <a:r>
              <a:rPr lang="ru-RU" dirty="0" smtClean="0"/>
              <a:t>района</a:t>
            </a:r>
            <a:r>
              <a:rPr lang="ru-RU" dirty="0"/>
              <a:t> </a:t>
            </a:r>
            <a:r>
              <a:rPr lang="ru-RU" dirty="0" smtClean="0"/>
              <a:t>ушли на фронт; </a:t>
            </a:r>
          </a:p>
          <a:p>
            <a:r>
              <a:rPr lang="ru-RU" dirty="0" smtClean="0"/>
              <a:t>7795 </a:t>
            </a:r>
            <a:r>
              <a:rPr lang="ru-RU" dirty="0"/>
              <a:t>не вернулись с поля </a:t>
            </a:r>
            <a:r>
              <a:rPr lang="ru-RU" dirty="0" smtClean="0"/>
              <a:t>боя; 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5323 </a:t>
            </a:r>
            <a:r>
              <a:rPr lang="ru-RU" dirty="0"/>
              <a:t>– награждены орденами и </a:t>
            </a:r>
            <a:r>
              <a:rPr lang="ru-RU" dirty="0" smtClean="0"/>
              <a:t>медалями;</a:t>
            </a:r>
          </a:p>
          <a:p>
            <a:r>
              <a:rPr lang="ru-RU" dirty="0" smtClean="0"/>
              <a:t> </a:t>
            </a:r>
            <a:r>
              <a:rPr lang="ru-RU" dirty="0"/>
              <a:t>8 из них удостоены звания </a:t>
            </a:r>
            <a:r>
              <a:rPr lang="ru-RU" dirty="0" smtClean="0"/>
              <a:t>Героя Советского </a:t>
            </a:r>
            <a:r>
              <a:rPr lang="ru-RU" dirty="0"/>
              <a:t>С</a:t>
            </a:r>
            <a:r>
              <a:rPr lang="ru-RU" dirty="0" smtClean="0"/>
              <a:t>оюза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5  </a:t>
            </a:r>
            <a:r>
              <a:rPr lang="ru-RU" dirty="0"/>
              <a:t>стали полными кавалерами ордена Славы.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506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8"/>
          <a:stretch>
            <a:fillRect/>
          </a:stretch>
        </p:blipFill>
        <p:spPr bwMode="auto">
          <a:xfrm>
            <a:off x="827584" y="1484784"/>
            <a:ext cx="1580560" cy="204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885" y="3212976"/>
            <a:ext cx="1971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Иванов  Николай Петрович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lum bright="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"/>
          <a:stretch>
            <a:fillRect/>
          </a:stretch>
        </p:blipFill>
        <p:spPr bwMode="auto">
          <a:xfrm>
            <a:off x="2771800" y="1619956"/>
            <a:ext cx="1555279" cy="207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71800" y="3357069"/>
            <a:ext cx="1764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Родионов Петр Зиновьевич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lum bright="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" b="2216"/>
          <a:stretch>
            <a:fillRect/>
          </a:stretch>
        </p:blipFill>
        <p:spPr bwMode="auto">
          <a:xfrm>
            <a:off x="4788024" y="1700814"/>
            <a:ext cx="1511846" cy="201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62287" y="3392619"/>
            <a:ext cx="1763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Староверов Яков Петрович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6375" y="65772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lum bright="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51741"/>
            <a:ext cx="1578276" cy="210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88224" y="3243917"/>
            <a:ext cx="172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Ханжин Павел Семенович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lum bright="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"/>
          <a:stretch>
            <a:fillRect/>
          </a:stretch>
        </p:blipFill>
        <p:spPr bwMode="auto">
          <a:xfrm>
            <a:off x="764505" y="3859307"/>
            <a:ext cx="1727870" cy="230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59230" y="5839027"/>
            <a:ext cx="1938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Рыжов Михаил Григорьевич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656" y="3990289"/>
            <a:ext cx="1583853" cy="211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579230" y="5839026"/>
            <a:ext cx="183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Елисеев Михаил    Григорьевич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>
            <a:lum bright="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" r="7314" b="7549"/>
          <a:stretch>
            <a:fillRect/>
          </a:stretch>
        </p:blipFill>
        <p:spPr bwMode="auto">
          <a:xfrm>
            <a:off x="4702393" y="4039375"/>
            <a:ext cx="1512034" cy="194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544193" y="5877550"/>
            <a:ext cx="1670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Иванов Петр </a:t>
            </a:r>
            <a:r>
              <a:rPr lang="ru-RU" dirty="0" err="1" smtClean="0">
                <a:solidFill>
                  <a:srgbClr val="FF0000"/>
                </a:solidFill>
              </a:rPr>
              <a:t>Артемьевич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 cstate="print">
            <a:lum bright="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421" y="3967153"/>
            <a:ext cx="1511846" cy="201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425606" y="5982124"/>
            <a:ext cx="2106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Дряничкин</a:t>
            </a:r>
            <a:r>
              <a:rPr lang="ru-RU" dirty="0" smtClean="0">
                <a:solidFill>
                  <a:srgbClr val="FF0000"/>
                </a:solidFill>
              </a:rPr>
              <a:t> Михаил Ефимович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89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Шаблон1</Template>
  <TotalTime>116</TotalTime>
  <Words>317</Words>
  <Application>Microsoft Office PowerPoint</Application>
  <PresentationFormat>Экран (4:3)</PresentationFormat>
  <Paragraphs>56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Шаблон1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13</cp:revision>
  <dcterms:created xsi:type="dcterms:W3CDTF">2015-02-02T18:39:49Z</dcterms:created>
  <dcterms:modified xsi:type="dcterms:W3CDTF">2015-02-02T20:36:38Z</dcterms:modified>
</cp:coreProperties>
</file>