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7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963466700701559"/>
          <c:y val="2.1947801101076855E-2"/>
          <c:w val="0.54765879747043955"/>
          <c:h val="0.919524729296051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0.53922</cdr:x>
      <cdr:y>0.14403</cdr:y>
    </cdr:from>
    <cdr:to>
      <cdr:x>0.82108</cdr:x>
      <cdr:y>0.26749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3272" y="500066"/>
          <a:ext cx="164307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Внутренняя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0.36765</cdr:x>
      <cdr:y>0.74074</cdr:y>
    </cdr:from>
    <cdr:to>
      <cdr:x>0.625</cdr:x>
      <cdr:y>0.84362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2571768"/>
          <a:ext cx="150019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48000">
              <a:schemeClr val="accent1">
                <a:lumMod val="40000"/>
                <a:lumOff val="60000"/>
              </a:schemeClr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4A7CF7-7A30-4BAF-AFDC-D2E0485AE12B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C32C72-BE04-4D91-8D4C-D6097A349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54;&#1083;&#1100;&#1075;&#1072;\Desktop\&#1059;&#1088;&#1086;&#1082;%20&#1074;%20&#1096;&#1082;&#1086;&#1083;&#1077;%20&#8470;55\&#1074;&#1086;%20&#1074;&#1088;&#1077;&#1084;&#1103;%20&#1079;&#1072;&#1076;&#1072;&#1085;&#1080;&#1103;.mp3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Desktop\&#1059;&#1088;&#1086;&#1082;%20&#1074;%20&#1096;&#1082;&#1086;&#1083;&#1077;%20&#8470;55\&#1074;&#1086;%20&#1074;&#1088;&#1077;&#1084;&#1103;%20&#1079;&#1072;&#1076;&#1072;&#1085;&#1080;&#1103;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4;&#1083;&#1100;&#1075;&#1072;\Desktop\&#1059;&#1088;&#1086;&#1082;%20&#1074;%20&#1096;&#1082;&#1086;&#1083;&#1077;%20&#8470;55\Russkaya%20Pravda%20YAroslava.360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758138" cy="971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Урок истории в 6 классе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_714bb29a922a5e551ef6ad8f2da4908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4857784" cy="3234712"/>
          </a:xfrm>
          <a:prstGeom prst="rect">
            <a:avLst/>
          </a:prstGeom>
        </p:spPr>
      </p:pic>
      <p:pic>
        <p:nvPicPr>
          <p:cNvPr id="5" name="Рисунок 4" descr="old-rus-warrior1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571612"/>
            <a:ext cx="2799917" cy="4786346"/>
          </a:xfrm>
          <a:prstGeom prst="rect">
            <a:avLst/>
          </a:prstGeom>
        </p:spPr>
      </p:pic>
      <p:pic>
        <p:nvPicPr>
          <p:cNvPr id="6" name="Рисунок 5" descr="Kievskaya-Ry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24787"/>
            <a:ext cx="2714644" cy="203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54515" y="308074"/>
            <a:ext cx="6417947" cy="616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93978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Домашнее задание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143932" cy="37576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Изучить § 6.</a:t>
            </a:r>
          </a:p>
          <a:p>
            <a:r>
              <a:rPr lang="ru-RU" sz="2800" dirty="0" smtClean="0"/>
              <a:t>2. Творческое задание: пользуясь различными источниками (энциклопедиями, справочниками и ресурсами интернета), подготовить сообщения о различных версиях происхождения прозвания Мудрый.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koboev.Ru_krasivyi_salyut_nad_nochnym_gorodo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6929486" cy="665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710518" cy="108266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Расцвет Древнерусского государства при Ярославе Мудром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aroslav_reconstruction_edi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14422"/>
            <a:ext cx="3357586" cy="4430148"/>
          </a:xfrm>
        </p:spPr>
      </p:pic>
      <p:sp>
        <p:nvSpPr>
          <p:cNvPr id="5" name="TextBox 4"/>
          <p:cNvSpPr txBox="1"/>
          <p:nvPr/>
        </p:nvSpPr>
        <p:spPr>
          <a:xfrm>
            <a:off x="2786050" y="5786455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Ярослав Мудрый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978-1054 гг.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 правления1019-1054 гг.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214290"/>
            <a:ext cx="3071834" cy="9286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Экспертные комиссии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643050"/>
            <a:ext cx="2786082" cy="50006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Внутренняя политика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 стр. 50-51, 54, 59.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1571612"/>
            <a:ext cx="2857520" cy="5143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  стр.52-54.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2214554"/>
            <a:ext cx="3000396" cy="40719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 стр. 50-54.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446705">
            <a:off x="2352867" y="730123"/>
            <a:ext cx="427365" cy="101991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143372" y="1142984"/>
            <a:ext cx="571504" cy="107157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159024">
            <a:off x="5867631" y="666201"/>
            <a:ext cx="472495" cy="108179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792px-Kijów_-_Sobór_Mądrości_Bożej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928934"/>
            <a:ext cx="2414016" cy="1825752"/>
          </a:xfrm>
          <a:prstGeom prst="rect">
            <a:avLst/>
          </a:prstGeom>
        </p:spPr>
      </p:pic>
      <p:pic>
        <p:nvPicPr>
          <p:cNvPr id="13" name="Рисунок 12" descr="453px-The_instance_Sinodal`niy_of_Pravda_Ruskaya_page_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71744"/>
            <a:ext cx="1728823" cy="2286016"/>
          </a:xfrm>
          <a:prstGeom prst="rect">
            <a:avLst/>
          </a:prstGeom>
        </p:spPr>
      </p:pic>
      <p:pic>
        <p:nvPicPr>
          <p:cNvPr id="14" name="Рисунок 13" descr="kart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428868"/>
            <a:ext cx="2179320" cy="2895600"/>
          </a:xfrm>
          <a:prstGeom prst="rect">
            <a:avLst/>
          </a:prstGeom>
        </p:spPr>
      </p:pic>
      <p:pic>
        <p:nvPicPr>
          <p:cNvPr id="15" name="Рисунок 14" descr="211169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3643314"/>
            <a:ext cx="1479899" cy="2066925"/>
          </a:xfrm>
          <a:prstGeom prst="rect">
            <a:avLst/>
          </a:prstGeom>
        </p:spPr>
      </p:pic>
      <p:pic>
        <p:nvPicPr>
          <p:cNvPr id="16" name="во время зад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rId8" action="ppaction://hlinkfile" highlightClick="1"/>
          </p:cNvPr>
          <p:cNvSpPr/>
          <p:nvPr/>
        </p:nvSpPr>
        <p:spPr>
          <a:xfrm>
            <a:off x="500034" y="642918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90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Внутренняя политика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715304" cy="321471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Издал первый свод законов «Русская Правда».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Объединил все славянские племена в единую древнерусскую народность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Чеканил собственные монеты (сребреник Ярослава)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Назначил первого русского митрополита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Распространял и далее христианство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0px-«Чтение_народу_Русской_Правды_в_присутствии_великого_князя_Ярослава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946390"/>
            <a:ext cx="3608422" cy="2697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4786322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«Чтение народу Русской Правды в присутствии великого князя Ярослава» (Картина Алексея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Кившенко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24766" cy="65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Внешняя политика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215370" cy="321471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1030 г. строительство на берегу Чудского озера города Юрьев (современное название Тарту).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1036 г. Ярослав Мудрый окончательно разбил печенегов.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1041 г. заключен мирный договор с Польшей.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1043 г. поход на Византию, а 1046 г. мирный договор с 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Укрепил положение Руси с помощью династических браков.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órki_Jarosław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857628"/>
            <a:ext cx="3818177" cy="269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61436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Жена и дочери Ярослава Мудрого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65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86808" cy="31432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храмов Святой Софии в Киеве и Новгороде.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Киево-Печерской лавры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Способствовал распространению христианства  и грамотности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Собрал библиотеку, где переписывались книги по истории и географии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 Мудрый и сам знал 5 языков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0px-Saint_Sophia_Cathedral_in_Novgo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097478"/>
            <a:ext cx="4143372" cy="2760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35782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Святой  Софии в Новгороде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96204" cy="5825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Правление Ярослава Мудрого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571604" y="1428736"/>
          <a:ext cx="5829312" cy="34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0298" y="192880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Внешняя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642918"/>
            <a:ext cx="250033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4643446"/>
            <a:ext cx="2643206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4572008"/>
            <a:ext cx="2571768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500306"/>
            <a:ext cx="2500330" cy="1928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642918"/>
            <a:ext cx="2071670" cy="1785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2143116"/>
            <a:ext cx="221457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Srebreni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714356"/>
            <a:ext cx="2064152" cy="1269453"/>
          </a:xfrm>
          <a:prstGeom prst="rect">
            <a:avLst/>
          </a:prstGeom>
        </p:spPr>
      </p:pic>
      <p:pic>
        <p:nvPicPr>
          <p:cNvPr id="17" name="Рисунок 16" descr="09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143116"/>
            <a:ext cx="1568225" cy="2195515"/>
          </a:xfrm>
          <a:prstGeom prst="rect">
            <a:avLst/>
          </a:prstGeom>
        </p:spPr>
      </p:pic>
      <p:pic>
        <p:nvPicPr>
          <p:cNvPr id="9" name="Рисунок 8" descr="800px-Saint_Sophia_Cathedral_in_Novgor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857760"/>
            <a:ext cx="2427520" cy="1617335"/>
          </a:xfrm>
          <a:prstGeom prst="rect">
            <a:avLst/>
          </a:prstGeom>
        </p:spPr>
      </p:pic>
      <p:pic>
        <p:nvPicPr>
          <p:cNvPr id="8" name="Рисунок 7" descr="792px-Kijów_-_Sobór_Mądrości_Bożej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714884"/>
            <a:ext cx="2266934" cy="1714512"/>
          </a:xfrm>
          <a:prstGeom prst="rect">
            <a:avLst/>
          </a:prstGeom>
        </p:spPr>
      </p:pic>
      <p:pic>
        <p:nvPicPr>
          <p:cNvPr id="18" name="Рисунок 17" descr="211169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714356"/>
            <a:ext cx="1214446" cy="1696177"/>
          </a:xfrm>
          <a:prstGeom prst="rect">
            <a:avLst/>
          </a:prstGeom>
        </p:spPr>
      </p:pic>
      <p:pic>
        <p:nvPicPr>
          <p:cNvPr id="19" name="Рисунок 18" descr="800px-Town_Hall23_20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2643182"/>
            <a:ext cx="2238364" cy="1678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71604" y="5643578"/>
            <a:ext cx="3929090" cy="8303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file" highlightClick="1"/>
          </p:cNvPr>
          <p:cNvSpPr/>
          <p:nvPr/>
        </p:nvSpPr>
        <p:spPr>
          <a:xfrm>
            <a:off x="1357290" y="1571612"/>
            <a:ext cx="5429288" cy="371477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433</TotalTime>
  <Words>238</Words>
  <Application>Microsoft Office PowerPoint</Application>
  <PresentationFormat>Экран (4:3)</PresentationFormat>
  <Paragraphs>67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Тема: Расцвет Древнерусского государства при Ярославе Мудром</vt:lpstr>
      <vt:lpstr>Слайд 4</vt:lpstr>
      <vt:lpstr>Внутренняя политика </vt:lpstr>
      <vt:lpstr>Внешняя политика </vt:lpstr>
      <vt:lpstr>Культура</vt:lpstr>
      <vt:lpstr>Правление Ярослава Мудрого</vt:lpstr>
      <vt:lpstr>Слайд 9</vt:lpstr>
      <vt:lpstr>Слайд 10</vt:lpstr>
      <vt:lpstr>Домашнее задание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71</cp:revision>
  <dcterms:created xsi:type="dcterms:W3CDTF">2014-01-25T20:59:04Z</dcterms:created>
  <dcterms:modified xsi:type="dcterms:W3CDTF">2014-01-26T20:56:25Z</dcterms:modified>
</cp:coreProperties>
</file>