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5" r:id="rId3"/>
    <p:sldId id="259" r:id="rId4"/>
    <p:sldId id="257"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4" r:id="rId18"/>
    <p:sldId id="275" r:id="rId19"/>
    <p:sldId id="276" r:id="rId20"/>
    <p:sldId id="277" r:id="rId21"/>
    <p:sldId id="278" r:id="rId22"/>
    <p:sldId id="279" r:id="rId23"/>
    <p:sldId id="280" r:id="rId24"/>
    <p:sldId id="282" r:id="rId25"/>
    <p:sldId id="283" r:id="rId26"/>
    <p:sldId id="284" r:id="rId27"/>
    <p:sldId id="281" r:id="rId28"/>
    <p:sldId id="286"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628" autoAdjust="0"/>
  </p:normalViewPr>
  <p:slideViewPr>
    <p:cSldViewPr>
      <p:cViewPr varScale="1">
        <p:scale>
          <a:sx n="70" d="100"/>
          <a:sy n="70" d="100"/>
        </p:scale>
        <p:origin x="-1086" y="-108"/>
      </p:cViewPr>
      <p:guideLst>
        <p:guide orient="horz" pos="2160"/>
        <p:guide pos="2880"/>
      </p:guideLst>
    </p:cSldViewPr>
  </p:slideViewPr>
  <p:outlineViewPr>
    <p:cViewPr>
      <p:scale>
        <a:sx n="33" d="100"/>
        <a:sy n="33" d="100"/>
      </p:scale>
      <p:origin x="0" y="1526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AF86C-960D-4BFB-88ED-7518D6D3F9E3}" type="doc">
      <dgm:prSet loTypeId="urn:microsoft.com/office/officeart/2005/8/layout/chevron1" loCatId="process" qsTypeId="urn:microsoft.com/office/officeart/2005/8/quickstyle/simple1" qsCatId="simple" csTypeId="urn:microsoft.com/office/officeart/2005/8/colors/accent1_2" csCatId="accent1" phldr="1"/>
      <dgm:spPr/>
    </dgm:pt>
    <dgm:pt modelId="{5D248DBB-372A-4EAC-9888-837D65E9D729}">
      <dgm:prSet phldrT="[Текст]"/>
      <dgm:spPr/>
      <dgm:t>
        <a:bodyPr/>
        <a:lstStyle/>
        <a:p>
          <a:r>
            <a:rPr lang="ru-RU" dirty="0" smtClean="0"/>
            <a:t>Источник информации</a:t>
          </a:r>
          <a:endParaRPr lang="ru-RU" dirty="0"/>
        </a:p>
      </dgm:t>
    </dgm:pt>
    <dgm:pt modelId="{9FA57AF4-1196-4190-85F6-1FBD1FC1092D}" type="parTrans" cxnId="{C4984B34-30D5-4B5D-806D-00E9BBF94254}">
      <dgm:prSet/>
      <dgm:spPr/>
      <dgm:t>
        <a:bodyPr/>
        <a:lstStyle/>
        <a:p>
          <a:endParaRPr lang="ru-RU"/>
        </a:p>
      </dgm:t>
    </dgm:pt>
    <dgm:pt modelId="{5D5760D8-00C8-4C93-8250-D160392DE83E}" type="sibTrans" cxnId="{C4984B34-30D5-4B5D-806D-00E9BBF94254}">
      <dgm:prSet/>
      <dgm:spPr/>
      <dgm:t>
        <a:bodyPr/>
        <a:lstStyle/>
        <a:p>
          <a:endParaRPr lang="ru-RU"/>
        </a:p>
      </dgm:t>
    </dgm:pt>
    <dgm:pt modelId="{378C296A-09BC-48FA-9562-4F49B048A312}">
      <dgm:prSet phldrT="[Текст]"/>
      <dgm:spPr/>
      <dgm:t>
        <a:bodyPr/>
        <a:lstStyle/>
        <a:p>
          <a:r>
            <a:rPr lang="ru-RU" dirty="0" smtClean="0"/>
            <a:t>Канал связи</a:t>
          </a:r>
          <a:endParaRPr lang="ru-RU" dirty="0"/>
        </a:p>
      </dgm:t>
    </dgm:pt>
    <dgm:pt modelId="{987C7FA1-3E51-4CEE-A39D-4F4D2F765D0E}" type="parTrans" cxnId="{9B27662C-6662-44A7-A36C-FC0CE330F02B}">
      <dgm:prSet/>
      <dgm:spPr/>
      <dgm:t>
        <a:bodyPr/>
        <a:lstStyle/>
        <a:p>
          <a:endParaRPr lang="ru-RU"/>
        </a:p>
      </dgm:t>
    </dgm:pt>
    <dgm:pt modelId="{CED08187-9C32-47F9-B8E1-ABE34D6EDD49}" type="sibTrans" cxnId="{9B27662C-6662-44A7-A36C-FC0CE330F02B}">
      <dgm:prSet/>
      <dgm:spPr/>
      <dgm:t>
        <a:bodyPr/>
        <a:lstStyle/>
        <a:p>
          <a:endParaRPr lang="ru-RU"/>
        </a:p>
      </dgm:t>
    </dgm:pt>
    <dgm:pt modelId="{0C4B2F2B-FEBF-45E1-A464-560982E881A0}">
      <dgm:prSet phldrT="[Текст]"/>
      <dgm:spPr/>
      <dgm:t>
        <a:bodyPr/>
        <a:lstStyle/>
        <a:p>
          <a:r>
            <a:rPr lang="ru-RU" dirty="0" smtClean="0"/>
            <a:t>Приемник информации</a:t>
          </a:r>
          <a:endParaRPr lang="ru-RU" dirty="0"/>
        </a:p>
      </dgm:t>
    </dgm:pt>
    <dgm:pt modelId="{3D22728B-23E4-4EC7-8134-B7702A62F5A4}" type="parTrans" cxnId="{305649BD-4581-4712-9C5F-9EC2466D1F6B}">
      <dgm:prSet/>
      <dgm:spPr/>
      <dgm:t>
        <a:bodyPr/>
        <a:lstStyle/>
        <a:p>
          <a:endParaRPr lang="ru-RU"/>
        </a:p>
      </dgm:t>
    </dgm:pt>
    <dgm:pt modelId="{9832D58C-0467-41B3-9C72-2BCABAB01E21}" type="sibTrans" cxnId="{305649BD-4581-4712-9C5F-9EC2466D1F6B}">
      <dgm:prSet/>
      <dgm:spPr/>
      <dgm:t>
        <a:bodyPr/>
        <a:lstStyle/>
        <a:p>
          <a:endParaRPr lang="ru-RU"/>
        </a:p>
      </dgm:t>
    </dgm:pt>
    <dgm:pt modelId="{8A31578A-D14C-4529-8323-C74521284C51}" type="pres">
      <dgm:prSet presAssocID="{47FAF86C-960D-4BFB-88ED-7518D6D3F9E3}" presName="Name0" presStyleCnt="0">
        <dgm:presLayoutVars>
          <dgm:dir/>
          <dgm:animLvl val="lvl"/>
          <dgm:resizeHandles val="exact"/>
        </dgm:presLayoutVars>
      </dgm:prSet>
      <dgm:spPr/>
    </dgm:pt>
    <dgm:pt modelId="{496CF53B-94B8-47FA-A920-170EC1C87208}" type="pres">
      <dgm:prSet presAssocID="{5D248DBB-372A-4EAC-9888-837D65E9D729}" presName="parTxOnly" presStyleLbl="node1" presStyleIdx="0" presStyleCnt="3">
        <dgm:presLayoutVars>
          <dgm:chMax val="0"/>
          <dgm:chPref val="0"/>
          <dgm:bulletEnabled val="1"/>
        </dgm:presLayoutVars>
      </dgm:prSet>
      <dgm:spPr/>
      <dgm:t>
        <a:bodyPr/>
        <a:lstStyle/>
        <a:p>
          <a:endParaRPr lang="ru-RU"/>
        </a:p>
      </dgm:t>
    </dgm:pt>
    <dgm:pt modelId="{7436D106-355C-4457-8740-667BEA1A256E}" type="pres">
      <dgm:prSet presAssocID="{5D5760D8-00C8-4C93-8250-D160392DE83E}" presName="parTxOnlySpace" presStyleCnt="0"/>
      <dgm:spPr/>
    </dgm:pt>
    <dgm:pt modelId="{3123FC1B-DACF-437A-BC37-EFD0D3FAACD6}" type="pres">
      <dgm:prSet presAssocID="{378C296A-09BC-48FA-9562-4F49B048A312}" presName="parTxOnly" presStyleLbl="node1" presStyleIdx="1" presStyleCnt="3">
        <dgm:presLayoutVars>
          <dgm:chMax val="0"/>
          <dgm:chPref val="0"/>
          <dgm:bulletEnabled val="1"/>
        </dgm:presLayoutVars>
      </dgm:prSet>
      <dgm:spPr/>
      <dgm:t>
        <a:bodyPr/>
        <a:lstStyle/>
        <a:p>
          <a:endParaRPr lang="ru-RU"/>
        </a:p>
      </dgm:t>
    </dgm:pt>
    <dgm:pt modelId="{2777BA59-03FB-4692-90BC-5325433DD42F}" type="pres">
      <dgm:prSet presAssocID="{CED08187-9C32-47F9-B8E1-ABE34D6EDD49}" presName="parTxOnlySpace" presStyleCnt="0"/>
      <dgm:spPr/>
    </dgm:pt>
    <dgm:pt modelId="{54F52DC0-C73F-4356-9933-F67DF2AC0F0A}" type="pres">
      <dgm:prSet presAssocID="{0C4B2F2B-FEBF-45E1-A464-560982E881A0}" presName="parTxOnly" presStyleLbl="node1" presStyleIdx="2" presStyleCnt="3">
        <dgm:presLayoutVars>
          <dgm:chMax val="0"/>
          <dgm:chPref val="0"/>
          <dgm:bulletEnabled val="1"/>
        </dgm:presLayoutVars>
      </dgm:prSet>
      <dgm:spPr/>
      <dgm:t>
        <a:bodyPr/>
        <a:lstStyle/>
        <a:p>
          <a:endParaRPr lang="ru-RU"/>
        </a:p>
      </dgm:t>
    </dgm:pt>
  </dgm:ptLst>
  <dgm:cxnLst>
    <dgm:cxn modelId="{A1BE2BEA-AB1B-4B37-B18C-3B1F758D62E2}" type="presOf" srcId="{378C296A-09BC-48FA-9562-4F49B048A312}" destId="{3123FC1B-DACF-437A-BC37-EFD0D3FAACD6}" srcOrd="0" destOrd="0" presId="urn:microsoft.com/office/officeart/2005/8/layout/chevron1"/>
    <dgm:cxn modelId="{9B27662C-6662-44A7-A36C-FC0CE330F02B}" srcId="{47FAF86C-960D-4BFB-88ED-7518D6D3F9E3}" destId="{378C296A-09BC-48FA-9562-4F49B048A312}" srcOrd="1" destOrd="0" parTransId="{987C7FA1-3E51-4CEE-A39D-4F4D2F765D0E}" sibTransId="{CED08187-9C32-47F9-B8E1-ABE34D6EDD49}"/>
    <dgm:cxn modelId="{50F2E76E-A39B-4B6F-AF17-647D47669C41}" type="presOf" srcId="{0C4B2F2B-FEBF-45E1-A464-560982E881A0}" destId="{54F52DC0-C73F-4356-9933-F67DF2AC0F0A}" srcOrd="0" destOrd="0" presId="urn:microsoft.com/office/officeart/2005/8/layout/chevron1"/>
    <dgm:cxn modelId="{C4984B34-30D5-4B5D-806D-00E9BBF94254}" srcId="{47FAF86C-960D-4BFB-88ED-7518D6D3F9E3}" destId="{5D248DBB-372A-4EAC-9888-837D65E9D729}" srcOrd="0" destOrd="0" parTransId="{9FA57AF4-1196-4190-85F6-1FBD1FC1092D}" sibTransId="{5D5760D8-00C8-4C93-8250-D160392DE83E}"/>
    <dgm:cxn modelId="{5DEAC492-C134-4C7A-A542-208F80DDBB58}" type="presOf" srcId="{47FAF86C-960D-4BFB-88ED-7518D6D3F9E3}" destId="{8A31578A-D14C-4529-8323-C74521284C51}" srcOrd="0" destOrd="0" presId="urn:microsoft.com/office/officeart/2005/8/layout/chevron1"/>
    <dgm:cxn modelId="{305649BD-4581-4712-9C5F-9EC2466D1F6B}" srcId="{47FAF86C-960D-4BFB-88ED-7518D6D3F9E3}" destId="{0C4B2F2B-FEBF-45E1-A464-560982E881A0}" srcOrd="2" destOrd="0" parTransId="{3D22728B-23E4-4EC7-8134-B7702A62F5A4}" sibTransId="{9832D58C-0467-41B3-9C72-2BCABAB01E21}"/>
    <dgm:cxn modelId="{A99CFDA8-7F4E-4068-A54D-CDD379A2719A}" type="presOf" srcId="{5D248DBB-372A-4EAC-9888-837D65E9D729}" destId="{496CF53B-94B8-47FA-A920-170EC1C87208}" srcOrd="0" destOrd="0" presId="urn:microsoft.com/office/officeart/2005/8/layout/chevron1"/>
    <dgm:cxn modelId="{0DFC3C2D-5AC8-4FEC-B498-780D90ED9024}" type="presParOf" srcId="{8A31578A-D14C-4529-8323-C74521284C51}" destId="{496CF53B-94B8-47FA-A920-170EC1C87208}" srcOrd="0" destOrd="0" presId="urn:microsoft.com/office/officeart/2005/8/layout/chevron1"/>
    <dgm:cxn modelId="{80FF53C7-335E-4AEE-8932-577FE4381B12}" type="presParOf" srcId="{8A31578A-D14C-4529-8323-C74521284C51}" destId="{7436D106-355C-4457-8740-667BEA1A256E}" srcOrd="1" destOrd="0" presId="urn:microsoft.com/office/officeart/2005/8/layout/chevron1"/>
    <dgm:cxn modelId="{0C3044DB-DB82-4EFD-BB4F-E777E3C2F2DD}" type="presParOf" srcId="{8A31578A-D14C-4529-8323-C74521284C51}" destId="{3123FC1B-DACF-437A-BC37-EFD0D3FAACD6}" srcOrd="2" destOrd="0" presId="urn:microsoft.com/office/officeart/2005/8/layout/chevron1"/>
    <dgm:cxn modelId="{FFA84B4C-6D98-4836-AA1E-9AA29F7F5205}" type="presParOf" srcId="{8A31578A-D14C-4529-8323-C74521284C51}" destId="{2777BA59-03FB-4692-90BC-5325433DD42F}" srcOrd="3" destOrd="0" presId="urn:microsoft.com/office/officeart/2005/8/layout/chevron1"/>
    <dgm:cxn modelId="{3F0681A0-F45A-461A-BE52-A0EE078C06A3}" type="presParOf" srcId="{8A31578A-D14C-4529-8323-C74521284C51}" destId="{54F52DC0-C73F-4356-9933-F67DF2AC0F0A}"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62EEAD-804B-4BA5-9230-DEE730EE6882}" type="doc">
      <dgm:prSet loTypeId="urn:microsoft.com/office/officeart/2005/8/layout/radial3" loCatId="cycle" qsTypeId="urn:microsoft.com/office/officeart/2005/8/quickstyle/simple5" qsCatId="simple" csTypeId="urn:microsoft.com/office/officeart/2005/8/colors/accent1_2" csCatId="accent1" phldr="1"/>
      <dgm:spPr/>
      <dgm:t>
        <a:bodyPr/>
        <a:lstStyle/>
        <a:p>
          <a:endParaRPr lang="ru-RU"/>
        </a:p>
      </dgm:t>
    </dgm:pt>
    <dgm:pt modelId="{B38FCEAD-5C42-46E4-BACA-BF969AEA66B8}">
      <dgm:prSet phldrT="[Текст]"/>
      <dgm:spPr/>
      <dgm:t>
        <a:bodyPr/>
        <a:lstStyle/>
        <a:p>
          <a:r>
            <a:rPr lang="ru-RU" dirty="0" smtClean="0"/>
            <a:t>Информация</a:t>
          </a:r>
          <a:endParaRPr lang="ru-RU" dirty="0"/>
        </a:p>
      </dgm:t>
    </dgm:pt>
    <dgm:pt modelId="{76C7079C-CAA7-4A9F-971C-AEDA5555A761}" type="parTrans" cxnId="{CE2EEADF-110B-434D-9F49-2E0664F38C48}">
      <dgm:prSet/>
      <dgm:spPr/>
      <dgm:t>
        <a:bodyPr/>
        <a:lstStyle/>
        <a:p>
          <a:endParaRPr lang="ru-RU"/>
        </a:p>
      </dgm:t>
    </dgm:pt>
    <dgm:pt modelId="{7C15EE3D-8782-46D9-B440-EA7F36E7FDE3}" type="sibTrans" cxnId="{CE2EEADF-110B-434D-9F49-2E0664F38C48}">
      <dgm:prSet/>
      <dgm:spPr/>
      <dgm:t>
        <a:bodyPr/>
        <a:lstStyle/>
        <a:p>
          <a:endParaRPr lang="ru-RU"/>
        </a:p>
      </dgm:t>
    </dgm:pt>
    <dgm:pt modelId="{5929F0BC-8295-48DA-A656-7DC4D43097FB}">
      <dgm:prSet phldrT="[Текст]" custT="1"/>
      <dgm:spPr/>
      <dgm:t>
        <a:bodyPr/>
        <a:lstStyle/>
        <a:p>
          <a:r>
            <a:rPr lang="ru-RU" sz="2400" dirty="0" smtClean="0"/>
            <a:t>Полезная</a:t>
          </a:r>
          <a:endParaRPr lang="ru-RU" sz="2400" dirty="0"/>
        </a:p>
      </dgm:t>
    </dgm:pt>
    <dgm:pt modelId="{5C738366-8C3B-4A9F-978F-3BACA469FEB1}" type="parTrans" cxnId="{5322699D-13B2-4611-94EB-70222C444C1A}">
      <dgm:prSet/>
      <dgm:spPr/>
      <dgm:t>
        <a:bodyPr/>
        <a:lstStyle/>
        <a:p>
          <a:endParaRPr lang="ru-RU"/>
        </a:p>
      </dgm:t>
    </dgm:pt>
    <dgm:pt modelId="{A1020C76-B9D3-49E9-B69C-35C20F03A864}" type="sibTrans" cxnId="{5322699D-13B2-4611-94EB-70222C444C1A}">
      <dgm:prSet/>
      <dgm:spPr/>
      <dgm:t>
        <a:bodyPr/>
        <a:lstStyle/>
        <a:p>
          <a:endParaRPr lang="ru-RU"/>
        </a:p>
      </dgm:t>
    </dgm:pt>
    <dgm:pt modelId="{53F76726-F090-4A92-8A55-5F485DDADB31}">
      <dgm:prSet phldrT="[Текст]" custT="1"/>
      <dgm:spPr/>
      <dgm:t>
        <a:bodyPr/>
        <a:lstStyle/>
        <a:p>
          <a:r>
            <a:rPr lang="ru-RU" sz="2400" dirty="0" smtClean="0"/>
            <a:t>Понятная</a:t>
          </a:r>
          <a:endParaRPr lang="ru-RU" sz="2400" dirty="0"/>
        </a:p>
      </dgm:t>
    </dgm:pt>
    <dgm:pt modelId="{9353CAFD-2DB9-4D52-BB83-8BB88CDCA611}" type="parTrans" cxnId="{47FAB59B-0802-4D06-937B-44C5DDCC516F}">
      <dgm:prSet/>
      <dgm:spPr/>
      <dgm:t>
        <a:bodyPr/>
        <a:lstStyle/>
        <a:p>
          <a:endParaRPr lang="ru-RU"/>
        </a:p>
      </dgm:t>
    </dgm:pt>
    <dgm:pt modelId="{DCDEADFD-6D63-4D0A-98EF-C194AA88F4E2}" type="sibTrans" cxnId="{47FAB59B-0802-4D06-937B-44C5DDCC516F}">
      <dgm:prSet/>
      <dgm:spPr/>
      <dgm:t>
        <a:bodyPr/>
        <a:lstStyle/>
        <a:p>
          <a:endParaRPr lang="ru-RU"/>
        </a:p>
      </dgm:t>
    </dgm:pt>
    <dgm:pt modelId="{98D0C0E4-90D2-4BDE-87B0-D36AE0F959B9}">
      <dgm:prSet phldrT="[Текст]" custT="1"/>
      <dgm:spPr/>
      <dgm:t>
        <a:bodyPr/>
        <a:lstStyle/>
        <a:p>
          <a:r>
            <a:rPr lang="ru-RU" sz="2000" dirty="0" smtClean="0"/>
            <a:t>Достоверная</a:t>
          </a:r>
          <a:endParaRPr lang="ru-RU" sz="2000" dirty="0"/>
        </a:p>
      </dgm:t>
    </dgm:pt>
    <dgm:pt modelId="{73B631B2-783D-4C40-8D91-D5156A311ADC}" type="parTrans" cxnId="{B1BFD6D2-324F-460A-AB3D-BCA323AF99F8}">
      <dgm:prSet/>
      <dgm:spPr/>
      <dgm:t>
        <a:bodyPr/>
        <a:lstStyle/>
        <a:p>
          <a:endParaRPr lang="ru-RU"/>
        </a:p>
      </dgm:t>
    </dgm:pt>
    <dgm:pt modelId="{8F4BBE1C-F6AB-4C37-8BFB-92A9D639C98A}" type="sibTrans" cxnId="{B1BFD6D2-324F-460A-AB3D-BCA323AF99F8}">
      <dgm:prSet/>
      <dgm:spPr/>
      <dgm:t>
        <a:bodyPr/>
        <a:lstStyle/>
        <a:p>
          <a:endParaRPr lang="ru-RU"/>
        </a:p>
      </dgm:t>
    </dgm:pt>
    <dgm:pt modelId="{5F71AD6F-5C06-42DC-843D-B758CBBC2374}">
      <dgm:prSet phldrT="[Текст]" custT="1"/>
      <dgm:spPr/>
      <dgm:t>
        <a:bodyPr/>
        <a:lstStyle/>
        <a:p>
          <a:r>
            <a:rPr lang="ru-RU" sz="2000" dirty="0" smtClean="0"/>
            <a:t>Актуальная</a:t>
          </a:r>
          <a:endParaRPr lang="ru-RU" sz="2000" dirty="0"/>
        </a:p>
      </dgm:t>
    </dgm:pt>
    <dgm:pt modelId="{68274604-C45E-4A4E-AD39-272E7BAA1933}" type="parTrans" cxnId="{EBF02129-04EE-4054-98F9-4502CDC05D2A}">
      <dgm:prSet/>
      <dgm:spPr/>
      <dgm:t>
        <a:bodyPr/>
        <a:lstStyle/>
        <a:p>
          <a:endParaRPr lang="ru-RU"/>
        </a:p>
      </dgm:t>
    </dgm:pt>
    <dgm:pt modelId="{8C72C42A-36DD-4B71-8A4C-D59C8E692600}" type="sibTrans" cxnId="{EBF02129-04EE-4054-98F9-4502CDC05D2A}">
      <dgm:prSet/>
      <dgm:spPr/>
      <dgm:t>
        <a:bodyPr/>
        <a:lstStyle/>
        <a:p>
          <a:endParaRPr lang="ru-RU"/>
        </a:p>
      </dgm:t>
    </dgm:pt>
    <dgm:pt modelId="{974092CC-BD15-4384-9CE2-38F9EC9EED06}">
      <dgm:prSet phldrT="[Текст]" custT="1"/>
      <dgm:spPr/>
      <dgm:t>
        <a:bodyPr/>
        <a:lstStyle/>
        <a:p>
          <a:r>
            <a:rPr lang="ru-RU" sz="2000" dirty="0" smtClean="0"/>
            <a:t>Полная</a:t>
          </a:r>
          <a:endParaRPr lang="ru-RU" sz="2000" dirty="0"/>
        </a:p>
      </dgm:t>
    </dgm:pt>
    <dgm:pt modelId="{F8FF6BAA-7D56-4146-9CE5-5BF60258CBB1}" type="parTrans" cxnId="{357FABC3-933B-442B-8A80-C57B14EF596A}">
      <dgm:prSet/>
      <dgm:spPr/>
      <dgm:t>
        <a:bodyPr/>
        <a:lstStyle/>
        <a:p>
          <a:endParaRPr lang="ru-RU"/>
        </a:p>
      </dgm:t>
    </dgm:pt>
    <dgm:pt modelId="{E909A7B8-47E5-4B41-8680-5C8AAA7142FE}" type="sibTrans" cxnId="{357FABC3-933B-442B-8A80-C57B14EF596A}">
      <dgm:prSet/>
      <dgm:spPr/>
      <dgm:t>
        <a:bodyPr/>
        <a:lstStyle/>
        <a:p>
          <a:endParaRPr lang="ru-RU"/>
        </a:p>
      </dgm:t>
    </dgm:pt>
    <dgm:pt modelId="{0C48EAD1-116D-4C1F-9A0B-36453BB33C75}" type="pres">
      <dgm:prSet presAssocID="{1462EEAD-804B-4BA5-9230-DEE730EE6882}" presName="composite" presStyleCnt="0">
        <dgm:presLayoutVars>
          <dgm:chMax val="1"/>
          <dgm:dir/>
          <dgm:resizeHandles val="exact"/>
        </dgm:presLayoutVars>
      </dgm:prSet>
      <dgm:spPr/>
      <dgm:t>
        <a:bodyPr/>
        <a:lstStyle/>
        <a:p>
          <a:endParaRPr lang="ru-RU"/>
        </a:p>
      </dgm:t>
    </dgm:pt>
    <dgm:pt modelId="{347B2BA2-2ABF-460F-9FF5-323517C067F2}" type="pres">
      <dgm:prSet presAssocID="{1462EEAD-804B-4BA5-9230-DEE730EE6882}" presName="radial" presStyleCnt="0">
        <dgm:presLayoutVars>
          <dgm:animLvl val="ctr"/>
        </dgm:presLayoutVars>
      </dgm:prSet>
      <dgm:spPr/>
    </dgm:pt>
    <dgm:pt modelId="{A371A261-51FD-4B50-B6A6-2F3270DF421E}" type="pres">
      <dgm:prSet presAssocID="{B38FCEAD-5C42-46E4-BACA-BF969AEA66B8}" presName="centerShape" presStyleLbl="vennNode1" presStyleIdx="0" presStyleCnt="6"/>
      <dgm:spPr/>
      <dgm:t>
        <a:bodyPr/>
        <a:lstStyle/>
        <a:p>
          <a:endParaRPr lang="ru-RU"/>
        </a:p>
      </dgm:t>
    </dgm:pt>
    <dgm:pt modelId="{17325064-A5EB-41C6-9896-36C195C90529}" type="pres">
      <dgm:prSet presAssocID="{5929F0BC-8295-48DA-A656-7DC4D43097FB}" presName="node" presStyleLbl="vennNode1" presStyleIdx="1" presStyleCnt="6" custScaleX="157109" custScaleY="117698">
        <dgm:presLayoutVars>
          <dgm:bulletEnabled val="1"/>
        </dgm:presLayoutVars>
      </dgm:prSet>
      <dgm:spPr/>
      <dgm:t>
        <a:bodyPr/>
        <a:lstStyle/>
        <a:p>
          <a:endParaRPr lang="ru-RU"/>
        </a:p>
      </dgm:t>
    </dgm:pt>
    <dgm:pt modelId="{B8A51D57-919F-4089-A5A1-293F6915143E}" type="pres">
      <dgm:prSet presAssocID="{53F76726-F090-4A92-8A55-5F485DDADB31}" presName="node" presStyleLbl="vennNode1" presStyleIdx="2" presStyleCnt="6" custScaleX="143876" custScaleY="112238">
        <dgm:presLayoutVars>
          <dgm:bulletEnabled val="1"/>
        </dgm:presLayoutVars>
      </dgm:prSet>
      <dgm:spPr/>
      <dgm:t>
        <a:bodyPr/>
        <a:lstStyle/>
        <a:p>
          <a:endParaRPr lang="ru-RU"/>
        </a:p>
      </dgm:t>
    </dgm:pt>
    <dgm:pt modelId="{53D88D53-B4C9-446E-9464-23D94CC3B7D6}" type="pres">
      <dgm:prSet presAssocID="{98D0C0E4-90D2-4BDE-87B0-D36AE0F959B9}" presName="node" presStyleLbl="vennNode1" presStyleIdx="3" presStyleCnt="6" custScaleX="185187" custScaleY="118998" custRadScaleRad="114772" custRadScaleInc="-13592">
        <dgm:presLayoutVars>
          <dgm:bulletEnabled val="1"/>
        </dgm:presLayoutVars>
      </dgm:prSet>
      <dgm:spPr/>
      <dgm:t>
        <a:bodyPr/>
        <a:lstStyle/>
        <a:p>
          <a:endParaRPr lang="ru-RU"/>
        </a:p>
      </dgm:t>
    </dgm:pt>
    <dgm:pt modelId="{A6BC760C-4840-49B6-B424-718583B256E8}" type="pres">
      <dgm:prSet presAssocID="{5F71AD6F-5C06-42DC-843D-B758CBBC2374}" presName="node" presStyleLbl="vennNode1" presStyleIdx="4" presStyleCnt="6" custScaleX="164456" custScaleY="118565" custRadScaleRad="106545" custRadScaleInc="7560">
        <dgm:presLayoutVars>
          <dgm:bulletEnabled val="1"/>
        </dgm:presLayoutVars>
      </dgm:prSet>
      <dgm:spPr/>
      <dgm:t>
        <a:bodyPr/>
        <a:lstStyle/>
        <a:p>
          <a:endParaRPr lang="ru-RU"/>
        </a:p>
      </dgm:t>
    </dgm:pt>
    <dgm:pt modelId="{2F4430A3-F6DB-4514-9566-8DACB99CADDE}" type="pres">
      <dgm:prSet presAssocID="{974092CC-BD15-4384-9CE2-38F9EC9EED06}" presName="node" presStyleLbl="vennNode1" presStyleIdx="5" presStyleCnt="6" custScaleX="157425" custScaleY="125681">
        <dgm:presLayoutVars>
          <dgm:bulletEnabled val="1"/>
        </dgm:presLayoutVars>
      </dgm:prSet>
      <dgm:spPr/>
      <dgm:t>
        <a:bodyPr/>
        <a:lstStyle/>
        <a:p>
          <a:endParaRPr lang="ru-RU"/>
        </a:p>
      </dgm:t>
    </dgm:pt>
  </dgm:ptLst>
  <dgm:cxnLst>
    <dgm:cxn modelId="{CE2EEADF-110B-434D-9F49-2E0664F38C48}" srcId="{1462EEAD-804B-4BA5-9230-DEE730EE6882}" destId="{B38FCEAD-5C42-46E4-BACA-BF969AEA66B8}" srcOrd="0" destOrd="0" parTransId="{76C7079C-CAA7-4A9F-971C-AEDA5555A761}" sibTransId="{7C15EE3D-8782-46D9-B440-EA7F36E7FDE3}"/>
    <dgm:cxn modelId="{020B464D-24C2-4639-A38B-9B9D37ACB0A0}" type="presOf" srcId="{98D0C0E4-90D2-4BDE-87B0-D36AE0F959B9}" destId="{53D88D53-B4C9-446E-9464-23D94CC3B7D6}" srcOrd="0" destOrd="0" presId="urn:microsoft.com/office/officeart/2005/8/layout/radial3"/>
    <dgm:cxn modelId="{5322699D-13B2-4611-94EB-70222C444C1A}" srcId="{B38FCEAD-5C42-46E4-BACA-BF969AEA66B8}" destId="{5929F0BC-8295-48DA-A656-7DC4D43097FB}" srcOrd="0" destOrd="0" parTransId="{5C738366-8C3B-4A9F-978F-3BACA469FEB1}" sibTransId="{A1020C76-B9D3-49E9-B69C-35C20F03A864}"/>
    <dgm:cxn modelId="{1CF2DB78-9B89-4E9F-9E43-69B283A4CAEA}" type="presOf" srcId="{53F76726-F090-4A92-8A55-5F485DDADB31}" destId="{B8A51D57-919F-4089-A5A1-293F6915143E}" srcOrd="0" destOrd="0" presId="urn:microsoft.com/office/officeart/2005/8/layout/radial3"/>
    <dgm:cxn modelId="{F3424A3C-2916-4961-B500-307ED4CC935A}" type="presOf" srcId="{5929F0BC-8295-48DA-A656-7DC4D43097FB}" destId="{17325064-A5EB-41C6-9896-36C195C90529}" srcOrd="0" destOrd="0" presId="urn:microsoft.com/office/officeart/2005/8/layout/radial3"/>
    <dgm:cxn modelId="{4371F456-09C7-4C11-85E0-BAA56B230570}" type="presOf" srcId="{B38FCEAD-5C42-46E4-BACA-BF969AEA66B8}" destId="{A371A261-51FD-4B50-B6A6-2F3270DF421E}" srcOrd="0" destOrd="0" presId="urn:microsoft.com/office/officeart/2005/8/layout/radial3"/>
    <dgm:cxn modelId="{47FAB59B-0802-4D06-937B-44C5DDCC516F}" srcId="{B38FCEAD-5C42-46E4-BACA-BF969AEA66B8}" destId="{53F76726-F090-4A92-8A55-5F485DDADB31}" srcOrd="1" destOrd="0" parTransId="{9353CAFD-2DB9-4D52-BB83-8BB88CDCA611}" sibTransId="{DCDEADFD-6D63-4D0A-98EF-C194AA88F4E2}"/>
    <dgm:cxn modelId="{B1BFD6D2-324F-460A-AB3D-BCA323AF99F8}" srcId="{B38FCEAD-5C42-46E4-BACA-BF969AEA66B8}" destId="{98D0C0E4-90D2-4BDE-87B0-D36AE0F959B9}" srcOrd="2" destOrd="0" parTransId="{73B631B2-783D-4C40-8D91-D5156A311ADC}" sibTransId="{8F4BBE1C-F6AB-4C37-8BFB-92A9D639C98A}"/>
    <dgm:cxn modelId="{357FABC3-933B-442B-8A80-C57B14EF596A}" srcId="{B38FCEAD-5C42-46E4-BACA-BF969AEA66B8}" destId="{974092CC-BD15-4384-9CE2-38F9EC9EED06}" srcOrd="4" destOrd="0" parTransId="{F8FF6BAA-7D56-4146-9CE5-5BF60258CBB1}" sibTransId="{E909A7B8-47E5-4B41-8680-5C8AAA7142FE}"/>
    <dgm:cxn modelId="{131CEF79-04B8-4EC8-B11C-452B4F44BFDE}" type="presOf" srcId="{1462EEAD-804B-4BA5-9230-DEE730EE6882}" destId="{0C48EAD1-116D-4C1F-9A0B-36453BB33C75}" srcOrd="0" destOrd="0" presId="urn:microsoft.com/office/officeart/2005/8/layout/radial3"/>
    <dgm:cxn modelId="{E23EDEA8-0553-497F-90FC-8F9F67C65D31}" type="presOf" srcId="{5F71AD6F-5C06-42DC-843D-B758CBBC2374}" destId="{A6BC760C-4840-49B6-B424-718583B256E8}" srcOrd="0" destOrd="0" presId="urn:microsoft.com/office/officeart/2005/8/layout/radial3"/>
    <dgm:cxn modelId="{EBF02129-04EE-4054-98F9-4502CDC05D2A}" srcId="{B38FCEAD-5C42-46E4-BACA-BF969AEA66B8}" destId="{5F71AD6F-5C06-42DC-843D-B758CBBC2374}" srcOrd="3" destOrd="0" parTransId="{68274604-C45E-4A4E-AD39-272E7BAA1933}" sibTransId="{8C72C42A-36DD-4B71-8A4C-D59C8E692600}"/>
    <dgm:cxn modelId="{D250A484-EF17-4A74-8BBD-37F02D3C5B70}" type="presOf" srcId="{974092CC-BD15-4384-9CE2-38F9EC9EED06}" destId="{2F4430A3-F6DB-4514-9566-8DACB99CADDE}" srcOrd="0" destOrd="0" presId="urn:microsoft.com/office/officeart/2005/8/layout/radial3"/>
    <dgm:cxn modelId="{E26A6E69-A720-47F9-8CDE-5ED53EAA86EB}" type="presParOf" srcId="{0C48EAD1-116D-4C1F-9A0B-36453BB33C75}" destId="{347B2BA2-2ABF-460F-9FF5-323517C067F2}" srcOrd="0" destOrd="0" presId="urn:microsoft.com/office/officeart/2005/8/layout/radial3"/>
    <dgm:cxn modelId="{ECE67FFF-9C52-4789-A56C-8DBF4121B881}" type="presParOf" srcId="{347B2BA2-2ABF-460F-9FF5-323517C067F2}" destId="{A371A261-51FD-4B50-B6A6-2F3270DF421E}" srcOrd="0" destOrd="0" presId="urn:microsoft.com/office/officeart/2005/8/layout/radial3"/>
    <dgm:cxn modelId="{E7F871A9-A73B-4B7F-950A-32F41D8B5FEA}" type="presParOf" srcId="{347B2BA2-2ABF-460F-9FF5-323517C067F2}" destId="{17325064-A5EB-41C6-9896-36C195C90529}" srcOrd="1" destOrd="0" presId="urn:microsoft.com/office/officeart/2005/8/layout/radial3"/>
    <dgm:cxn modelId="{5474BD63-3B3D-47EE-B37E-8CED0853EEE3}" type="presParOf" srcId="{347B2BA2-2ABF-460F-9FF5-323517C067F2}" destId="{B8A51D57-919F-4089-A5A1-293F6915143E}" srcOrd="2" destOrd="0" presId="urn:microsoft.com/office/officeart/2005/8/layout/radial3"/>
    <dgm:cxn modelId="{F756EC12-597A-4135-9F05-42D4A31F4827}" type="presParOf" srcId="{347B2BA2-2ABF-460F-9FF5-323517C067F2}" destId="{53D88D53-B4C9-446E-9464-23D94CC3B7D6}" srcOrd="3" destOrd="0" presId="urn:microsoft.com/office/officeart/2005/8/layout/radial3"/>
    <dgm:cxn modelId="{3963681D-BD6A-401F-B8B8-C1689F815CB6}" type="presParOf" srcId="{347B2BA2-2ABF-460F-9FF5-323517C067F2}" destId="{A6BC760C-4840-49B6-B424-718583B256E8}" srcOrd="4" destOrd="0" presId="urn:microsoft.com/office/officeart/2005/8/layout/radial3"/>
    <dgm:cxn modelId="{6C49009F-50F4-4A4B-A449-61972D0A7CE5}" type="presParOf" srcId="{347B2BA2-2ABF-460F-9FF5-323517C067F2}" destId="{2F4430A3-F6DB-4514-9566-8DACB99CADDE}" srcOrd="5"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B11DB5-9E94-4E9B-B539-B09C81BF6BC5}" type="doc">
      <dgm:prSet loTypeId="urn:microsoft.com/office/officeart/2005/8/layout/hierarchy3" loCatId="hierarchy" qsTypeId="urn:microsoft.com/office/officeart/2005/8/quickstyle/simple5" qsCatId="simple" csTypeId="urn:microsoft.com/office/officeart/2005/8/colors/accent1_2" csCatId="accent1" phldr="1"/>
      <dgm:spPr/>
      <dgm:t>
        <a:bodyPr/>
        <a:lstStyle/>
        <a:p>
          <a:endParaRPr lang="ru-RU"/>
        </a:p>
      </dgm:t>
    </dgm:pt>
    <dgm:pt modelId="{84EEE735-C958-4845-A3AA-3B81190C8665}">
      <dgm:prSet phldrT="[Текст]"/>
      <dgm:spPr/>
      <dgm:t>
        <a:bodyPr/>
        <a:lstStyle/>
        <a:p>
          <a:r>
            <a:rPr lang="ru-RU" dirty="0" smtClean="0"/>
            <a:t>По особенностям алгоритма</a:t>
          </a:r>
          <a:endParaRPr lang="ru-RU" dirty="0"/>
        </a:p>
      </dgm:t>
    </dgm:pt>
    <dgm:pt modelId="{660DD550-F9BC-43CB-A6D6-45564FCCCD12}" type="parTrans" cxnId="{290909C2-D516-4DE9-98D7-5FEE05BB7178}">
      <dgm:prSet/>
      <dgm:spPr/>
      <dgm:t>
        <a:bodyPr/>
        <a:lstStyle/>
        <a:p>
          <a:endParaRPr lang="ru-RU"/>
        </a:p>
      </dgm:t>
    </dgm:pt>
    <dgm:pt modelId="{D9172E6A-EEFB-4430-98F2-781031215FC6}" type="sibTrans" cxnId="{290909C2-D516-4DE9-98D7-5FEE05BB7178}">
      <dgm:prSet/>
      <dgm:spPr/>
      <dgm:t>
        <a:bodyPr/>
        <a:lstStyle/>
        <a:p>
          <a:endParaRPr lang="ru-RU"/>
        </a:p>
      </dgm:t>
    </dgm:pt>
    <dgm:pt modelId="{3351A5BF-B2E1-4377-81AF-2D405AC0AF1F}">
      <dgm:prSet phldrT="[Текст]"/>
      <dgm:spPr/>
      <dgm:t>
        <a:bodyPr/>
        <a:lstStyle/>
        <a:p>
          <a:pPr algn="l"/>
          <a:r>
            <a:rPr lang="ru-RU" b="1" dirty="0" smtClean="0"/>
            <a:t>Паразитические</a:t>
          </a:r>
          <a:r>
            <a:rPr lang="ru-RU" dirty="0" smtClean="0"/>
            <a:t> (меняют содержимое файлов и секторов диска)</a:t>
          </a:r>
          <a:endParaRPr lang="ru-RU" dirty="0"/>
        </a:p>
      </dgm:t>
    </dgm:pt>
    <dgm:pt modelId="{442266FE-B62E-4341-9C71-FB4A3DA17142}" type="parTrans" cxnId="{BBD5DB2D-E02B-475B-BCEA-7ACA7E421D38}">
      <dgm:prSet/>
      <dgm:spPr/>
      <dgm:t>
        <a:bodyPr/>
        <a:lstStyle/>
        <a:p>
          <a:endParaRPr lang="ru-RU"/>
        </a:p>
      </dgm:t>
    </dgm:pt>
    <dgm:pt modelId="{4E863AEF-498E-4894-A033-00B47E137C94}" type="sibTrans" cxnId="{BBD5DB2D-E02B-475B-BCEA-7ACA7E421D38}">
      <dgm:prSet/>
      <dgm:spPr/>
      <dgm:t>
        <a:bodyPr/>
        <a:lstStyle/>
        <a:p>
          <a:endParaRPr lang="ru-RU"/>
        </a:p>
      </dgm:t>
    </dgm:pt>
    <dgm:pt modelId="{E63D2400-8879-4460-A674-371B9B52E7A8}">
      <dgm:prSet phldrT="[Текст]"/>
      <dgm:spPr/>
      <dgm:t>
        <a:bodyPr/>
        <a:lstStyle/>
        <a:p>
          <a:pPr algn="l"/>
          <a:r>
            <a:rPr lang="ru-RU" b="1" dirty="0" smtClean="0"/>
            <a:t>Мутанты</a:t>
          </a:r>
          <a:r>
            <a:rPr lang="ru-RU" dirty="0" smtClean="0"/>
            <a:t> (применяют алгоритм шифрования, вследствие чего их трудно обнаружить)</a:t>
          </a:r>
          <a:endParaRPr lang="ru-RU" dirty="0"/>
        </a:p>
      </dgm:t>
    </dgm:pt>
    <dgm:pt modelId="{A575568B-622B-41DD-95CA-B81FE26B6036}" type="parTrans" cxnId="{B805013C-90FC-4C81-9D41-B9A0274A7A1C}">
      <dgm:prSet/>
      <dgm:spPr/>
      <dgm:t>
        <a:bodyPr/>
        <a:lstStyle/>
        <a:p>
          <a:endParaRPr lang="ru-RU"/>
        </a:p>
      </dgm:t>
    </dgm:pt>
    <dgm:pt modelId="{9C15491A-A659-4EDC-8546-78D86C40E017}" type="sibTrans" cxnId="{B805013C-90FC-4C81-9D41-B9A0274A7A1C}">
      <dgm:prSet/>
      <dgm:spPr/>
      <dgm:t>
        <a:bodyPr/>
        <a:lstStyle/>
        <a:p>
          <a:endParaRPr lang="ru-RU"/>
        </a:p>
      </dgm:t>
    </dgm:pt>
    <dgm:pt modelId="{F49A0BA7-E5C2-41D2-BB4E-BAF2ECCBF73A}">
      <dgm:prSet phldrT="[Текст]"/>
      <dgm:spPr/>
      <dgm:t>
        <a:bodyPr/>
        <a:lstStyle/>
        <a:p>
          <a:pPr algn="l"/>
          <a:r>
            <a:rPr lang="ru-RU" b="1" dirty="0" smtClean="0"/>
            <a:t>Репликаторы</a:t>
          </a:r>
          <a:r>
            <a:rPr lang="ru-RU" dirty="0" smtClean="0"/>
            <a:t> (они же сетевые черви, проникают через компьютерные сети)</a:t>
          </a:r>
          <a:endParaRPr lang="ru-RU" dirty="0"/>
        </a:p>
      </dgm:t>
    </dgm:pt>
    <dgm:pt modelId="{DC553BAB-6917-4F2A-AD21-FA838C8CACD1}" type="parTrans" cxnId="{E24A6C1D-105B-4676-8714-3CABED05BFDE}">
      <dgm:prSet/>
      <dgm:spPr/>
      <dgm:t>
        <a:bodyPr/>
        <a:lstStyle/>
        <a:p>
          <a:endParaRPr lang="ru-RU"/>
        </a:p>
      </dgm:t>
    </dgm:pt>
    <dgm:pt modelId="{320A4E2E-E7DD-42D2-95CF-B3335653A0CC}" type="sibTrans" cxnId="{E24A6C1D-105B-4676-8714-3CABED05BFDE}">
      <dgm:prSet/>
      <dgm:spPr/>
      <dgm:t>
        <a:bodyPr/>
        <a:lstStyle/>
        <a:p>
          <a:endParaRPr lang="ru-RU"/>
        </a:p>
      </dgm:t>
    </dgm:pt>
    <dgm:pt modelId="{08033E37-72F4-4CF5-A586-C774BFEE3A45}">
      <dgm:prSet phldrT="[Текст]"/>
      <dgm:spPr/>
      <dgm:t>
        <a:bodyPr/>
        <a:lstStyle/>
        <a:p>
          <a:pPr algn="l"/>
          <a:r>
            <a:rPr lang="ru-RU" b="1" dirty="0" smtClean="0"/>
            <a:t>Троянский конь </a:t>
          </a:r>
          <a:r>
            <a:rPr lang="ru-RU" dirty="0" smtClean="0"/>
            <a:t>(один из самых опасных вирусов, так как трояны не размножаются, а воруют ценную)</a:t>
          </a:r>
          <a:endParaRPr lang="ru-RU" dirty="0"/>
        </a:p>
      </dgm:t>
    </dgm:pt>
    <dgm:pt modelId="{09E33339-FEC6-4CD7-89BB-508839A1C8E8}" type="parTrans" cxnId="{21169B98-AD45-4DF1-AD9E-8D34540F0F33}">
      <dgm:prSet/>
      <dgm:spPr/>
      <dgm:t>
        <a:bodyPr/>
        <a:lstStyle/>
        <a:p>
          <a:endParaRPr lang="ru-RU"/>
        </a:p>
      </dgm:t>
    </dgm:pt>
    <dgm:pt modelId="{B1D12C03-F69A-4D31-9EDD-706F80087DC2}" type="sibTrans" cxnId="{21169B98-AD45-4DF1-AD9E-8D34540F0F33}">
      <dgm:prSet/>
      <dgm:spPr/>
      <dgm:t>
        <a:bodyPr/>
        <a:lstStyle/>
        <a:p>
          <a:endParaRPr lang="ru-RU"/>
        </a:p>
      </dgm:t>
    </dgm:pt>
    <dgm:pt modelId="{A565BD80-FDD6-45FB-997D-5614264C5842}">
      <dgm:prSet phldrT="[Текст]"/>
      <dgm:spPr/>
      <dgm:t>
        <a:bodyPr/>
        <a:lstStyle/>
        <a:p>
          <a:pPr algn="l"/>
          <a:r>
            <a:rPr lang="ru-RU" b="1" dirty="0" smtClean="0"/>
            <a:t>Невидимки</a:t>
          </a:r>
          <a:r>
            <a:rPr lang="ru-RU" dirty="0" smtClean="0"/>
            <a:t> (трудно обнаружимые вирусы)</a:t>
          </a:r>
          <a:endParaRPr lang="ru-RU" dirty="0"/>
        </a:p>
      </dgm:t>
    </dgm:pt>
    <dgm:pt modelId="{ACDEFFEA-2932-458E-AE7C-8951738A271C}" type="parTrans" cxnId="{ABA9950F-4D1C-4698-846A-E391504B2202}">
      <dgm:prSet/>
      <dgm:spPr/>
      <dgm:t>
        <a:bodyPr/>
        <a:lstStyle/>
        <a:p>
          <a:endParaRPr lang="ru-RU"/>
        </a:p>
      </dgm:t>
    </dgm:pt>
    <dgm:pt modelId="{71C2A2B1-85CB-4C7C-8B24-CED1470DA730}" type="sibTrans" cxnId="{ABA9950F-4D1C-4698-846A-E391504B2202}">
      <dgm:prSet/>
      <dgm:spPr/>
      <dgm:t>
        <a:bodyPr/>
        <a:lstStyle/>
        <a:p>
          <a:endParaRPr lang="ru-RU"/>
        </a:p>
      </dgm:t>
    </dgm:pt>
    <dgm:pt modelId="{52545F74-35B7-4D3C-87D1-DD593929C94D}" type="pres">
      <dgm:prSet presAssocID="{AFB11DB5-9E94-4E9B-B539-B09C81BF6BC5}" presName="diagram" presStyleCnt="0">
        <dgm:presLayoutVars>
          <dgm:chPref val="1"/>
          <dgm:dir/>
          <dgm:animOne val="branch"/>
          <dgm:animLvl val="lvl"/>
          <dgm:resizeHandles/>
        </dgm:presLayoutVars>
      </dgm:prSet>
      <dgm:spPr/>
      <dgm:t>
        <a:bodyPr/>
        <a:lstStyle/>
        <a:p>
          <a:endParaRPr lang="ru-RU"/>
        </a:p>
      </dgm:t>
    </dgm:pt>
    <dgm:pt modelId="{2ACA16C4-C45A-494B-A9D0-CC2CB1E23D6F}" type="pres">
      <dgm:prSet presAssocID="{84EEE735-C958-4845-A3AA-3B81190C8665}" presName="root" presStyleCnt="0"/>
      <dgm:spPr/>
    </dgm:pt>
    <dgm:pt modelId="{BE0DA581-1ADA-4D32-9BCF-397CD7B6F46D}" type="pres">
      <dgm:prSet presAssocID="{84EEE735-C958-4845-A3AA-3B81190C8665}" presName="rootComposite" presStyleCnt="0"/>
      <dgm:spPr/>
    </dgm:pt>
    <dgm:pt modelId="{1E75DA0A-A7FA-49A6-B034-00FF9A241F9E}" type="pres">
      <dgm:prSet presAssocID="{84EEE735-C958-4845-A3AA-3B81190C8665}" presName="rootText" presStyleLbl="node1" presStyleIdx="0" presStyleCnt="1" custScaleX="352135"/>
      <dgm:spPr/>
      <dgm:t>
        <a:bodyPr/>
        <a:lstStyle/>
        <a:p>
          <a:endParaRPr lang="ru-RU"/>
        </a:p>
      </dgm:t>
    </dgm:pt>
    <dgm:pt modelId="{2F18F213-C08F-4032-BA95-0990D8A70522}" type="pres">
      <dgm:prSet presAssocID="{84EEE735-C958-4845-A3AA-3B81190C8665}" presName="rootConnector" presStyleLbl="node1" presStyleIdx="0" presStyleCnt="1"/>
      <dgm:spPr/>
      <dgm:t>
        <a:bodyPr/>
        <a:lstStyle/>
        <a:p>
          <a:endParaRPr lang="ru-RU"/>
        </a:p>
      </dgm:t>
    </dgm:pt>
    <dgm:pt modelId="{1665F213-7982-4653-8648-9594CC8C7CC5}" type="pres">
      <dgm:prSet presAssocID="{84EEE735-C958-4845-A3AA-3B81190C8665}" presName="childShape" presStyleCnt="0"/>
      <dgm:spPr/>
    </dgm:pt>
    <dgm:pt modelId="{8AD57BF6-BFE6-47F7-A762-535ACA18BC69}" type="pres">
      <dgm:prSet presAssocID="{442266FE-B62E-4341-9C71-FB4A3DA17142}" presName="Name13" presStyleLbl="parChTrans1D2" presStyleIdx="0" presStyleCnt="5"/>
      <dgm:spPr/>
      <dgm:t>
        <a:bodyPr/>
        <a:lstStyle/>
        <a:p>
          <a:endParaRPr lang="ru-RU"/>
        </a:p>
      </dgm:t>
    </dgm:pt>
    <dgm:pt modelId="{989EE1DA-734B-4E1C-A33A-00C7B16A5E9C}" type="pres">
      <dgm:prSet presAssocID="{3351A5BF-B2E1-4377-81AF-2D405AC0AF1F}" presName="childText" presStyleLbl="bgAcc1" presStyleIdx="0" presStyleCnt="5" custScaleX="606240">
        <dgm:presLayoutVars>
          <dgm:bulletEnabled val="1"/>
        </dgm:presLayoutVars>
      </dgm:prSet>
      <dgm:spPr/>
      <dgm:t>
        <a:bodyPr/>
        <a:lstStyle/>
        <a:p>
          <a:endParaRPr lang="ru-RU"/>
        </a:p>
      </dgm:t>
    </dgm:pt>
    <dgm:pt modelId="{8101078D-1A56-439A-B78D-D5E926310526}" type="pres">
      <dgm:prSet presAssocID="{A575568B-622B-41DD-95CA-B81FE26B6036}" presName="Name13" presStyleLbl="parChTrans1D2" presStyleIdx="1" presStyleCnt="5"/>
      <dgm:spPr/>
      <dgm:t>
        <a:bodyPr/>
        <a:lstStyle/>
        <a:p>
          <a:endParaRPr lang="ru-RU"/>
        </a:p>
      </dgm:t>
    </dgm:pt>
    <dgm:pt modelId="{0BAEA6EB-FDC8-42C8-B40C-27EBC500A920}" type="pres">
      <dgm:prSet presAssocID="{E63D2400-8879-4460-A674-371B9B52E7A8}" presName="childText" presStyleLbl="bgAcc1" presStyleIdx="1" presStyleCnt="5" custScaleX="606240">
        <dgm:presLayoutVars>
          <dgm:bulletEnabled val="1"/>
        </dgm:presLayoutVars>
      </dgm:prSet>
      <dgm:spPr/>
      <dgm:t>
        <a:bodyPr/>
        <a:lstStyle/>
        <a:p>
          <a:endParaRPr lang="ru-RU"/>
        </a:p>
      </dgm:t>
    </dgm:pt>
    <dgm:pt modelId="{C18E1FF2-2EC2-4B12-96A9-BF789A0759A5}" type="pres">
      <dgm:prSet presAssocID="{DC553BAB-6917-4F2A-AD21-FA838C8CACD1}" presName="Name13" presStyleLbl="parChTrans1D2" presStyleIdx="2" presStyleCnt="5"/>
      <dgm:spPr/>
      <dgm:t>
        <a:bodyPr/>
        <a:lstStyle/>
        <a:p>
          <a:endParaRPr lang="ru-RU"/>
        </a:p>
      </dgm:t>
    </dgm:pt>
    <dgm:pt modelId="{5FA4BB74-7C79-4652-BD60-5895585CD4E0}" type="pres">
      <dgm:prSet presAssocID="{F49A0BA7-E5C2-41D2-BB4E-BAF2ECCBF73A}" presName="childText" presStyleLbl="bgAcc1" presStyleIdx="2" presStyleCnt="5" custScaleX="606240">
        <dgm:presLayoutVars>
          <dgm:bulletEnabled val="1"/>
        </dgm:presLayoutVars>
      </dgm:prSet>
      <dgm:spPr/>
      <dgm:t>
        <a:bodyPr/>
        <a:lstStyle/>
        <a:p>
          <a:endParaRPr lang="ru-RU"/>
        </a:p>
      </dgm:t>
    </dgm:pt>
    <dgm:pt modelId="{6CF112BE-D548-44AD-848A-99B9045B955E}" type="pres">
      <dgm:prSet presAssocID="{09E33339-FEC6-4CD7-89BB-508839A1C8E8}" presName="Name13" presStyleLbl="parChTrans1D2" presStyleIdx="3" presStyleCnt="5"/>
      <dgm:spPr/>
      <dgm:t>
        <a:bodyPr/>
        <a:lstStyle/>
        <a:p>
          <a:endParaRPr lang="ru-RU"/>
        </a:p>
      </dgm:t>
    </dgm:pt>
    <dgm:pt modelId="{8840F6DC-34B4-4A00-B830-4F9A0747F446}" type="pres">
      <dgm:prSet presAssocID="{08033E37-72F4-4CF5-A586-C774BFEE3A45}" presName="childText" presStyleLbl="bgAcc1" presStyleIdx="3" presStyleCnt="5" custScaleX="606240">
        <dgm:presLayoutVars>
          <dgm:bulletEnabled val="1"/>
        </dgm:presLayoutVars>
      </dgm:prSet>
      <dgm:spPr/>
      <dgm:t>
        <a:bodyPr/>
        <a:lstStyle/>
        <a:p>
          <a:endParaRPr lang="ru-RU"/>
        </a:p>
      </dgm:t>
    </dgm:pt>
    <dgm:pt modelId="{55CCD5A5-CAAB-404C-9215-4C6E03751FEC}" type="pres">
      <dgm:prSet presAssocID="{ACDEFFEA-2932-458E-AE7C-8951738A271C}" presName="Name13" presStyleLbl="parChTrans1D2" presStyleIdx="4" presStyleCnt="5"/>
      <dgm:spPr/>
      <dgm:t>
        <a:bodyPr/>
        <a:lstStyle/>
        <a:p>
          <a:endParaRPr lang="ru-RU"/>
        </a:p>
      </dgm:t>
    </dgm:pt>
    <dgm:pt modelId="{D970BAD5-24EE-4CE5-A4A3-1A49E784E3B9}" type="pres">
      <dgm:prSet presAssocID="{A565BD80-FDD6-45FB-997D-5614264C5842}" presName="childText" presStyleLbl="bgAcc1" presStyleIdx="4" presStyleCnt="5" custScaleX="606240">
        <dgm:presLayoutVars>
          <dgm:bulletEnabled val="1"/>
        </dgm:presLayoutVars>
      </dgm:prSet>
      <dgm:spPr/>
      <dgm:t>
        <a:bodyPr/>
        <a:lstStyle/>
        <a:p>
          <a:endParaRPr lang="ru-RU"/>
        </a:p>
      </dgm:t>
    </dgm:pt>
  </dgm:ptLst>
  <dgm:cxnLst>
    <dgm:cxn modelId="{BBD5DB2D-E02B-475B-BCEA-7ACA7E421D38}" srcId="{84EEE735-C958-4845-A3AA-3B81190C8665}" destId="{3351A5BF-B2E1-4377-81AF-2D405AC0AF1F}" srcOrd="0" destOrd="0" parTransId="{442266FE-B62E-4341-9C71-FB4A3DA17142}" sibTransId="{4E863AEF-498E-4894-A033-00B47E137C94}"/>
    <dgm:cxn modelId="{8CBDEBFA-DC20-49F5-A4FC-4BE0B929E340}" type="presOf" srcId="{ACDEFFEA-2932-458E-AE7C-8951738A271C}" destId="{55CCD5A5-CAAB-404C-9215-4C6E03751FEC}" srcOrd="0" destOrd="0" presId="urn:microsoft.com/office/officeart/2005/8/layout/hierarchy3"/>
    <dgm:cxn modelId="{21169B98-AD45-4DF1-AD9E-8D34540F0F33}" srcId="{84EEE735-C958-4845-A3AA-3B81190C8665}" destId="{08033E37-72F4-4CF5-A586-C774BFEE3A45}" srcOrd="3" destOrd="0" parTransId="{09E33339-FEC6-4CD7-89BB-508839A1C8E8}" sibTransId="{B1D12C03-F69A-4D31-9EDD-706F80087DC2}"/>
    <dgm:cxn modelId="{E6D79BD5-75DB-464A-AC5C-16CD49EFD1F9}" type="presOf" srcId="{08033E37-72F4-4CF5-A586-C774BFEE3A45}" destId="{8840F6DC-34B4-4A00-B830-4F9A0747F446}" srcOrd="0" destOrd="0" presId="urn:microsoft.com/office/officeart/2005/8/layout/hierarchy3"/>
    <dgm:cxn modelId="{EF6992FE-4651-4EA6-A32F-C853A0837B16}" type="presOf" srcId="{E63D2400-8879-4460-A674-371B9B52E7A8}" destId="{0BAEA6EB-FDC8-42C8-B40C-27EBC500A920}" srcOrd="0" destOrd="0" presId="urn:microsoft.com/office/officeart/2005/8/layout/hierarchy3"/>
    <dgm:cxn modelId="{D781F78F-2B3C-46B2-AE0E-1E3E13F514C6}" type="presOf" srcId="{84EEE735-C958-4845-A3AA-3B81190C8665}" destId="{2F18F213-C08F-4032-BA95-0990D8A70522}" srcOrd="1" destOrd="0" presId="urn:microsoft.com/office/officeart/2005/8/layout/hierarchy3"/>
    <dgm:cxn modelId="{27BB0290-F346-42BA-9CEF-6A16438F025C}" type="presOf" srcId="{DC553BAB-6917-4F2A-AD21-FA838C8CACD1}" destId="{C18E1FF2-2EC2-4B12-96A9-BF789A0759A5}" srcOrd="0" destOrd="0" presId="urn:microsoft.com/office/officeart/2005/8/layout/hierarchy3"/>
    <dgm:cxn modelId="{207FB833-9F36-4DA2-904F-79F0B5C2583E}" type="presOf" srcId="{F49A0BA7-E5C2-41D2-BB4E-BAF2ECCBF73A}" destId="{5FA4BB74-7C79-4652-BD60-5895585CD4E0}" srcOrd="0" destOrd="0" presId="urn:microsoft.com/office/officeart/2005/8/layout/hierarchy3"/>
    <dgm:cxn modelId="{AF24AE9F-5A4B-4C44-B1E2-45C566BA1358}" type="presOf" srcId="{442266FE-B62E-4341-9C71-FB4A3DA17142}" destId="{8AD57BF6-BFE6-47F7-A762-535ACA18BC69}" srcOrd="0" destOrd="0" presId="urn:microsoft.com/office/officeart/2005/8/layout/hierarchy3"/>
    <dgm:cxn modelId="{BE16B540-7D8E-404F-91DB-0FADCA8A3DAE}" type="presOf" srcId="{09E33339-FEC6-4CD7-89BB-508839A1C8E8}" destId="{6CF112BE-D548-44AD-848A-99B9045B955E}" srcOrd="0" destOrd="0" presId="urn:microsoft.com/office/officeart/2005/8/layout/hierarchy3"/>
    <dgm:cxn modelId="{A7D9A82F-4E14-4959-B649-C1557D8F65EC}" type="presOf" srcId="{3351A5BF-B2E1-4377-81AF-2D405AC0AF1F}" destId="{989EE1DA-734B-4E1C-A33A-00C7B16A5E9C}" srcOrd="0" destOrd="0" presId="urn:microsoft.com/office/officeart/2005/8/layout/hierarchy3"/>
    <dgm:cxn modelId="{ABA9950F-4D1C-4698-846A-E391504B2202}" srcId="{84EEE735-C958-4845-A3AA-3B81190C8665}" destId="{A565BD80-FDD6-45FB-997D-5614264C5842}" srcOrd="4" destOrd="0" parTransId="{ACDEFFEA-2932-458E-AE7C-8951738A271C}" sibTransId="{71C2A2B1-85CB-4C7C-8B24-CED1470DA730}"/>
    <dgm:cxn modelId="{B805013C-90FC-4C81-9D41-B9A0274A7A1C}" srcId="{84EEE735-C958-4845-A3AA-3B81190C8665}" destId="{E63D2400-8879-4460-A674-371B9B52E7A8}" srcOrd="1" destOrd="0" parTransId="{A575568B-622B-41DD-95CA-B81FE26B6036}" sibTransId="{9C15491A-A659-4EDC-8546-78D86C40E017}"/>
    <dgm:cxn modelId="{01DD4097-BC44-4FCE-AAC3-F84A6DF6D4D6}" type="presOf" srcId="{84EEE735-C958-4845-A3AA-3B81190C8665}" destId="{1E75DA0A-A7FA-49A6-B034-00FF9A241F9E}" srcOrd="0" destOrd="0" presId="urn:microsoft.com/office/officeart/2005/8/layout/hierarchy3"/>
    <dgm:cxn modelId="{E24A6C1D-105B-4676-8714-3CABED05BFDE}" srcId="{84EEE735-C958-4845-A3AA-3B81190C8665}" destId="{F49A0BA7-E5C2-41D2-BB4E-BAF2ECCBF73A}" srcOrd="2" destOrd="0" parTransId="{DC553BAB-6917-4F2A-AD21-FA838C8CACD1}" sibTransId="{320A4E2E-E7DD-42D2-95CF-B3335653A0CC}"/>
    <dgm:cxn modelId="{539300C6-B9D0-46C6-AC3B-71951A38F65C}" type="presOf" srcId="{AFB11DB5-9E94-4E9B-B539-B09C81BF6BC5}" destId="{52545F74-35B7-4D3C-87D1-DD593929C94D}" srcOrd="0" destOrd="0" presId="urn:microsoft.com/office/officeart/2005/8/layout/hierarchy3"/>
    <dgm:cxn modelId="{810897FB-C16C-4706-86E1-200FCDC745BF}" type="presOf" srcId="{A565BD80-FDD6-45FB-997D-5614264C5842}" destId="{D970BAD5-24EE-4CE5-A4A3-1A49E784E3B9}" srcOrd="0" destOrd="0" presId="urn:microsoft.com/office/officeart/2005/8/layout/hierarchy3"/>
    <dgm:cxn modelId="{290909C2-D516-4DE9-98D7-5FEE05BB7178}" srcId="{AFB11DB5-9E94-4E9B-B539-B09C81BF6BC5}" destId="{84EEE735-C958-4845-A3AA-3B81190C8665}" srcOrd="0" destOrd="0" parTransId="{660DD550-F9BC-43CB-A6D6-45564FCCCD12}" sibTransId="{D9172E6A-EEFB-4430-98F2-781031215FC6}"/>
    <dgm:cxn modelId="{4C491180-A321-44A1-BF5C-C090D04FB669}" type="presOf" srcId="{A575568B-622B-41DD-95CA-B81FE26B6036}" destId="{8101078D-1A56-439A-B78D-D5E926310526}" srcOrd="0" destOrd="0" presId="urn:microsoft.com/office/officeart/2005/8/layout/hierarchy3"/>
    <dgm:cxn modelId="{775580F8-810C-48D4-81AD-9D6DE21E2D8A}" type="presParOf" srcId="{52545F74-35B7-4D3C-87D1-DD593929C94D}" destId="{2ACA16C4-C45A-494B-A9D0-CC2CB1E23D6F}" srcOrd="0" destOrd="0" presId="urn:microsoft.com/office/officeart/2005/8/layout/hierarchy3"/>
    <dgm:cxn modelId="{A7A84BAE-A8E8-42FC-B012-262E41D26BEA}" type="presParOf" srcId="{2ACA16C4-C45A-494B-A9D0-CC2CB1E23D6F}" destId="{BE0DA581-1ADA-4D32-9BCF-397CD7B6F46D}" srcOrd="0" destOrd="0" presId="urn:microsoft.com/office/officeart/2005/8/layout/hierarchy3"/>
    <dgm:cxn modelId="{82AF64A4-B1D6-4054-88C3-6F2577D6BA48}" type="presParOf" srcId="{BE0DA581-1ADA-4D32-9BCF-397CD7B6F46D}" destId="{1E75DA0A-A7FA-49A6-B034-00FF9A241F9E}" srcOrd="0" destOrd="0" presId="urn:microsoft.com/office/officeart/2005/8/layout/hierarchy3"/>
    <dgm:cxn modelId="{8334DBDB-CB36-4980-AE56-6EC979FF0922}" type="presParOf" srcId="{BE0DA581-1ADA-4D32-9BCF-397CD7B6F46D}" destId="{2F18F213-C08F-4032-BA95-0990D8A70522}" srcOrd="1" destOrd="0" presId="urn:microsoft.com/office/officeart/2005/8/layout/hierarchy3"/>
    <dgm:cxn modelId="{3F424AC1-DFB0-4EF8-8D17-D12A333E9F2F}" type="presParOf" srcId="{2ACA16C4-C45A-494B-A9D0-CC2CB1E23D6F}" destId="{1665F213-7982-4653-8648-9594CC8C7CC5}" srcOrd="1" destOrd="0" presId="urn:microsoft.com/office/officeart/2005/8/layout/hierarchy3"/>
    <dgm:cxn modelId="{AC4F4BC8-9A71-47D6-9928-59D97C469C4B}" type="presParOf" srcId="{1665F213-7982-4653-8648-9594CC8C7CC5}" destId="{8AD57BF6-BFE6-47F7-A762-535ACA18BC69}" srcOrd="0" destOrd="0" presId="urn:microsoft.com/office/officeart/2005/8/layout/hierarchy3"/>
    <dgm:cxn modelId="{09C7632B-5036-4638-97AF-2C06323AA04F}" type="presParOf" srcId="{1665F213-7982-4653-8648-9594CC8C7CC5}" destId="{989EE1DA-734B-4E1C-A33A-00C7B16A5E9C}" srcOrd="1" destOrd="0" presId="urn:microsoft.com/office/officeart/2005/8/layout/hierarchy3"/>
    <dgm:cxn modelId="{3AF93E3A-2C7B-4B73-AD8B-6BDB521DDC51}" type="presParOf" srcId="{1665F213-7982-4653-8648-9594CC8C7CC5}" destId="{8101078D-1A56-439A-B78D-D5E926310526}" srcOrd="2" destOrd="0" presId="urn:microsoft.com/office/officeart/2005/8/layout/hierarchy3"/>
    <dgm:cxn modelId="{D30C2826-D3A4-4134-91F8-74B2886C3993}" type="presParOf" srcId="{1665F213-7982-4653-8648-9594CC8C7CC5}" destId="{0BAEA6EB-FDC8-42C8-B40C-27EBC500A920}" srcOrd="3" destOrd="0" presId="urn:microsoft.com/office/officeart/2005/8/layout/hierarchy3"/>
    <dgm:cxn modelId="{26EE6AF3-9818-4291-9164-7D54EE245A76}" type="presParOf" srcId="{1665F213-7982-4653-8648-9594CC8C7CC5}" destId="{C18E1FF2-2EC2-4B12-96A9-BF789A0759A5}" srcOrd="4" destOrd="0" presId="urn:microsoft.com/office/officeart/2005/8/layout/hierarchy3"/>
    <dgm:cxn modelId="{1D133D62-8D09-4C72-AD70-14B672151B29}" type="presParOf" srcId="{1665F213-7982-4653-8648-9594CC8C7CC5}" destId="{5FA4BB74-7C79-4652-BD60-5895585CD4E0}" srcOrd="5" destOrd="0" presId="urn:microsoft.com/office/officeart/2005/8/layout/hierarchy3"/>
    <dgm:cxn modelId="{2EC1B278-81C4-4BDB-A63D-0EB443A35409}" type="presParOf" srcId="{1665F213-7982-4653-8648-9594CC8C7CC5}" destId="{6CF112BE-D548-44AD-848A-99B9045B955E}" srcOrd="6" destOrd="0" presId="urn:microsoft.com/office/officeart/2005/8/layout/hierarchy3"/>
    <dgm:cxn modelId="{BF7CF63F-0EED-485F-92E1-FB4CE8D122FD}" type="presParOf" srcId="{1665F213-7982-4653-8648-9594CC8C7CC5}" destId="{8840F6DC-34B4-4A00-B830-4F9A0747F446}" srcOrd="7" destOrd="0" presId="urn:microsoft.com/office/officeart/2005/8/layout/hierarchy3"/>
    <dgm:cxn modelId="{02688C83-9F09-4B97-8529-9C148C2E48AD}" type="presParOf" srcId="{1665F213-7982-4653-8648-9594CC8C7CC5}" destId="{55CCD5A5-CAAB-404C-9215-4C6E03751FEC}" srcOrd="8" destOrd="0" presId="urn:microsoft.com/office/officeart/2005/8/layout/hierarchy3"/>
    <dgm:cxn modelId="{792DC962-023F-4787-85B4-295730F4AD51}" type="presParOf" srcId="{1665F213-7982-4653-8648-9594CC8C7CC5}" destId="{D970BAD5-24EE-4CE5-A4A3-1A49E784E3B9}" srcOrd="9"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7CEF07-DBC5-4DA6-95ED-B7C0FAB8C81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77F59BE1-EA0E-41A5-8E52-A9CC92F03339}">
      <dgm:prSet phldrT="[Текст]"/>
      <dgm:spPr/>
      <dgm:t>
        <a:bodyPr/>
        <a:lstStyle/>
        <a:p>
          <a:r>
            <a:rPr lang="ru-RU" dirty="0" smtClean="0"/>
            <a:t>1</a:t>
          </a:r>
          <a:endParaRPr lang="ru-RU" dirty="0"/>
        </a:p>
      </dgm:t>
    </dgm:pt>
    <dgm:pt modelId="{F530EBA0-4A46-4927-8A42-EAB768541380}" type="parTrans" cxnId="{21D9689E-D5AD-44D6-8198-7576140A5AC4}">
      <dgm:prSet/>
      <dgm:spPr/>
      <dgm:t>
        <a:bodyPr/>
        <a:lstStyle/>
        <a:p>
          <a:endParaRPr lang="ru-RU"/>
        </a:p>
      </dgm:t>
    </dgm:pt>
    <dgm:pt modelId="{2651C910-76A8-4774-B59A-6CFE3F57F816}" type="sibTrans" cxnId="{21D9689E-D5AD-44D6-8198-7576140A5AC4}">
      <dgm:prSet/>
      <dgm:spPr/>
      <dgm:t>
        <a:bodyPr/>
        <a:lstStyle/>
        <a:p>
          <a:endParaRPr lang="ru-RU"/>
        </a:p>
      </dgm:t>
    </dgm:pt>
    <dgm:pt modelId="{82FBC6DD-33BD-4966-A90B-34BF59AEE393}">
      <dgm:prSet phldrT="[Текст]"/>
      <dgm:spPr/>
      <dgm:t>
        <a:bodyPr/>
        <a:lstStyle/>
        <a:p>
          <a:r>
            <a:rPr lang="ru-RU" dirty="0" smtClean="0"/>
            <a:t>Проверка файлов</a:t>
          </a:r>
          <a:endParaRPr lang="ru-RU" dirty="0"/>
        </a:p>
      </dgm:t>
    </dgm:pt>
    <dgm:pt modelId="{F669CEA8-9502-4E0D-978F-DBC8F6022083}" type="parTrans" cxnId="{DD58B776-577C-4A07-B635-55D648984214}">
      <dgm:prSet/>
      <dgm:spPr/>
      <dgm:t>
        <a:bodyPr/>
        <a:lstStyle/>
        <a:p>
          <a:endParaRPr lang="ru-RU"/>
        </a:p>
      </dgm:t>
    </dgm:pt>
    <dgm:pt modelId="{EC41A807-83D1-45FC-A85B-035CC3262212}" type="sibTrans" cxnId="{DD58B776-577C-4A07-B635-55D648984214}">
      <dgm:prSet/>
      <dgm:spPr/>
      <dgm:t>
        <a:bodyPr/>
        <a:lstStyle/>
        <a:p>
          <a:endParaRPr lang="ru-RU"/>
        </a:p>
      </dgm:t>
    </dgm:pt>
    <dgm:pt modelId="{93E229DC-CAD3-4EF0-9C38-FFC52F745124}">
      <dgm:prSet phldrT="[Текст]"/>
      <dgm:spPr/>
      <dgm:t>
        <a:bodyPr/>
        <a:lstStyle/>
        <a:p>
          <a:r>
            <a:rPr lang="ru-RU" dirty="0" smtClean="0"/>
            <a:t>2</a:t>
          </a:r>
          <a:endParaRPr lang="ru-RU" dirty="0"/>
        </a:p>
      </dgm:t>
    </dgm:pt>
    <dgm:pt modelId="{A95E6A61-739D-41AF-A817-CDD06082449A}" type="parTrans" cxnId="{4A17F14C-6346-4DA6-BBE7-2E13A5C12629}">
      <dgm:prSet/>
      <dgm:spPr/>
      <dgm:t>
        <a:bodyPr/>
        <a:lstStyle/>
        <a:p>
          <a:endParaRPr lang="ru-RU"/>
        </a:p>
      </dgm:t>
    </dgm:pt>
    <dgm:pt modelId="{A154D5EF-8B9D-491C-B9B2-2D54C44016B2}" type="sibTrans" cxnId="{4A17F14C-6346-4DA6-BBE7-2E13A5C12629}">
      <dgm:prSet/>
      <dgm:spPr/>
      <dgm:t>
        <a:bodyPr/>
        <a:lstStyle/>
        <a:p>
          <a:endParaRPr lang="ru-RU"/>
        </a:p>
      </dgm:t>
    </dgm:pt>
    <dgm:pt modelId="{45647B06-2F54-4995-AB22-615AF5A3FF0B}">
      <dgm:prSet phldrT="[Текст]"/>
      <dgm:spPr/>
      <dgm:t>
        <a:bodyPr/>
        <a:lstStyle/>
        <a:p>
          <a:r>
            <a:rPr lang="ru-RU" dirty="0" smtClean="0"/>
            <a:t>Проверка загрузочных секторов дисков</a:t>
          </a:r>
          <a:endParaRPr lang="ru-RU" dirty="0"/>
        </a:p>
      </dgm:t>
    </dgm:pt>
    <dgm:pt modelId="{218B49FD-07D1-463A-9A91-3127F3699E4C}" type="parTrans" cxnId="{DAC96499-53B7-4763-A984-E537B16F5D49}">
      <dgm:prSet/>
      <dgm:spPr/>
      <dgm:t>
        <a:bodyPr/>
        <a:lstStyle/>
        <a:p>
          <a:endParaRPr lang="ru-RU"/>
        </a:p>
      </dgm:t>
    </dgm:pt>
    <dgm:pt modelId="{9F3DDF6A-1146-4DA1-A919-C4839F0D7920}" type="sibTrans" cxnId="{DAC96499-53B7-4763-A984-E537B16F5D49}">
      <dgm:prSet/>
      <dgm:spPr/>
      <dgm:t>
        <a:bodyPr/>
        <a:lstStyle/>
        <a:p>
          <a:endParaRPr lang="ru-RU"/>
        </a:p>
      </dgm:t>
    </dgm:pt>
    <dgm:pt modelId="{C296E551-70AF-4427-B596-9EB53CDE4ADD}">
      <dgm:prSet phldrT="[Текст]"/>
      <dgm:spPr/>
      <dgm:t>
        <a:bodyPr/>
        <a:lstStyle/>
        <a:p>
          <a:r>
            <a:rPr lang="ru-RU" dirty="0" smtClean="0"/>
            <a:t>3</a:t>
          </a:r>
          <a:endParaRPr lang="ru-RU" dirty="0"/>
        </a:p>
      </dgm:t>
    </dgm:pt>
    <dgm:pt modelId="{B8AB695A-5FCA-479D-867B-281EA37294AD}" type="parTrans" cxnId="{A0047852-72ED-4CA7-8B0A-801B51FD1075}">
      <dgm:prSet/>
      <dgm:spPr/>
      <dgm:t>
        <a:bodyPr/>
        <a:lstStyle/>
        <a:p>
          <a:endParaRPr lang="ru-RU"/>
        </a:p>
      </dgm:t>
    </dgm:pt>
    <dgm:pt modelId="{24C763C0-E41F-4C72-A5EF-0FF53314110A}" type="sibTrans" cxnId="{A0047852-72ED-4CA7-8B0A-801B51FD1075}">
      <dgm:prSet/>
      <dgm:spPr/>
      <dgm:t>
        <a:bodyPr/>
        <a:lstStyle/>
        <a:p>
          <a:endParaRPr lang="ru-RU"/>
        </a:p>
      </dgm:t>
    </dgm:pt>
    <dgm:pt modelId="{CA6F227C-51E3-4FA9-9E27-D5E87DDAD670}">
      <dgm:prSet phldrT="[Текст]"/>
      <dgm:spPr/>
      <dgm:t>
        <a:bodyPr/>
        <a:lstStyle/>
        <a:p>
          <a:r>
            <a:rPr lang="ru-RU" dirty="0" smtClean="0"/>
            <a:t>Проверка оперативной памяти</a:t>
          </a:r>
          <a:endParaRPr lang="ru-RU" dirty="0"/>
        </a:p>
      </dgm:t>
    </dgm:pt>
    <dgm:pt modelId="{ECA02A66-DD22-4F07-876F-F61E75BF8741}" type="parTrans" cxnId="{A54F5E3A-EDAD-4B75-9679-90C9825E3A05}">
      <dgm:prSet/>
      <dgm:spPr/>
      <dgm:t>
        <a:bodyPr/>
        <a:lstStyle/>
        <a:p>
          <a:endParaRPr lang="ru-RU"/>
        </a:p>
      </dgm:t>
    </dgm:pt>
    <dgm:pt modelId="{EC40025F-CE9F-404C-9531-38A188837E50}" type="sibTrans" cxnId="{A54F5E3A-EDAD-4B75-9679-90C9825E3A05}">
      <dgm:prSet/>
      <dgm:spPr/>
      <dgm:t>
        <a:bodyPr/>
        <a:lstStyle/>
        <a:p>
          <a:endParaRPr lang="ru-RU"/>
        </a:p>
      </dgm:t>
    </dgm:pt>
    <dgm:pt modelId="{F5F4AA5C-B1D9-4680-A4A9-17D3E46B4D8C}" type="pres">
      <dgm:prSet presAssocID="{907CEF07-DBC5-4DA6-95ED-B7C0FAB8C81B}" presName="linearFlow" presStyleCnt="0">
        <dgm:presLayoutVars>
          <dgm:dir/>
          <dgm:animLvl val="lvl"/>
          <dgm:resizeHandles val="exact"/>
        </dgm:presLayoutVars>
      </dgm:prSet>
      <dgm:spPr/>
      <dgm:t>
        <a:bodyPr/>
        <a:lstStyle/>
        <a:p>
          <a:endParaRPr lang="ru-RU"/>
        </a:p>
      </dgm:t>
    </dgm:pt>
    <dgm:pt modelId="{0779A30C-F0DC-40C1-B399-4EC05504607D}" type="pres">
      <dgm:prSet presAssocID="{77F59BE1-EA0E-41A5-8E52-A9CC92F03339}" presName="composite" presStyleCnt="0"/>
      <dgm:spPr/>
    </dgm:pt>
    <dgm:pt modelId="{0D1AA95D-A1CB-4C9D-958B-DAC0FCF14A14}" type="pres">
      <dgm:prSet presAssocID="{77F59BE1-EA0E-41A5-8E52-A9CC92F03339}" presName="parentText" presStyleLbl="alignNode1" presStyleIdx="0" presStyleCnt="3">
        <dgm:presLayoutVars>
          <dgm:chMax val="1"/>
          <dgm:bulletEnabled val="1"/>
        </dgm:presLayoutVars>
      </dgm:prSet>
      <dgm:spPr/>
      <dgm:t>
        <a:bodyPr/>
        <a:lstStyle/>
        <a:p>
          <a:endParaRPr lang="ru-RU"/>
        </a:p>
      </dgm:t>
    </dgm:pt>
    <dgm:pt modelId="{0D09F3BB-4A4C-4FEC-BF6C-73D519103454}" type="pres">
      <dgm:prSet presAssocID="{77F59BE1-EA0E-41A5-8E52-A9CC92F03339}" presName="descendantText" presStyleLbl="alignAcc1" presStyleIdx="0" presStyleCnt="3">
        <dgm:presLayoutVars>
          <dgm:bulletEnabled val="1"/>
        </dgm:presLayoutVars>
      </dgm:prSet>
      <dgm:spPr/>
      <dgm:t>
        <a:bodyPr/>
        <a:lstStyle/>
        <a:p>
          <a:endParaRPr lang="ru-RU"/>
        </a:p>
      </dgm:t>
    </dgm:pt>
    <dgm:pt modelId="{1463EFF6-2835-441D-BE7B-359B0BD58488}" type="pres">
      <dgm:prSet presAssocID="{2651C910-76A8-4774-B59A-6CFE3F57F816}" presName="sp" presStyleCnt="0"/>
      <dgm:spPr/>
    </dgm:pt>
    <dgm:pt modelId="{3B3148FD-6A21-4A5F-8957-C369E54C5EE3}" type="pres">
      <dgm:prSet presAssocID="{93E229DC-CAD3-4EF0-9C38-FFC52F745124}" presName="composite" presStyleCnt="0"/>
      <dgm:spPr/>
    </dgm:pt>
    <dgm:pt modelId="{1A6370A9-D184-4CFF-B016-CFC3E90E925B}" type="pres">
      <dgm:prSet presAssocID="{93E229DC-CAD3-4EF0-9C38-FFC52F745124}" presName="parentText" presStyleLbl="alignNode1" presStyleIdx="1" presStyleCnt="3">
        <dgm:presLayoutVars>
          <dgm:chMax val="1"/>
          <dgm:bulletEnabled val="1"/>
        </dgm:presLayoutVars>
      </dgm:prSet>
      <dgm:spPr/>
      <dgm:t>
        <a:bodyPr/>
        <a:lstStyle/>
        <a:p>
          <a:endParaRPr lang="ru-RU"/>
        </a:p>
      </dgm:t>
    </dgm:pt>
    <dgm:pt modelId="{ABC76096-EBD5-48DF-AED0-4B75E969F85E}" type="pres">
      <dgm:prSet presAssocID="{93E229DC-CAD3-4EF0-9C38-FFC52F745124}" presName="descendantText" presStyleLbl="alignAcc1" presStyleIdx="1" presStyleCnt="3">
        <dgm:presLayoutVars>
          <dgm:bulletEnabled val="1"/>
        </dgm:presLayoutVars>
      </dgm:prSet>
      <dgm:spPr/>
      <dgm:t>
        <a:bodyPr/>
        <a:lstStyle/>
        <a:p>
          <a:endParaRPr lang="ru-RU"/>
        </a:p>
      </dgm:t>
    </dgm:pt>
    <dgm:pt modelId="{C4121B42-4F2D-4488-BFA0-05761C8F22B6}" type="pres">
      <dgm:prSet presAssocID="{A154D5EF-8B9D-491C-B9B2-2D54C44016B2}" presName="sp" presStyleCnt="0"/>
      <dgm:spPr/>
    </dgm:pt>
    <dgm:pt modelId="{EB298150-6D58-47D7-884B-EC32BE8079EF}" type="pres">
      <dgm:prSet presAssocID="{C296E551-70AF-4427-B596-9EB53CDE4ADD}" presName="composite" presStyleCnt="0"/>
      <dgm:spPr/>
    </dgm:pt>
    <dgm:pt modelId="{5312BC14-2657-4F40-9743-1A9A5B30F10A}" type="pres">
      <dgm:prSet presAssocID="{C296E551-70AF-4427-B596-9EB53CDE4ADD}" presName="parentText" presStyleLbl="alignNode1" presStyleIdx="2" presStyleCnt="3">
        <dgm:presLayoutVars>
          <dgm:chMax val="1"/>
          <dgm:bulletEnabled val="1"/>
        </dgm:presLayoutVars>
      </dgm:prSet>
      <dgm:spPr/>
      <dgm:t>
        <a:bodyPr/>
        <a:lstStyle/>
        <a:p>
          <a:endParaRPr lang="ru-RU"/>
        </a:p>
      </dgm:t>
    </dgm:pt>
    <dgm:pt modelId="{F56606EA-AB04-47DA-A500-48BBA882568E}" type="pres">
      <dgm:prSet presAssocID="{C296E551-70AF-4427-B596-9EB53CDE4ADD}" presName="descendantText" presStyleLbl="alignAcc1" presStyleIdx="2" presStyleCnt="3">
        <dgm:presLayoutVars>
          <dgm:bulletEnabled val="1"/>
        </dgm:presLayoutVars>
      </dgm:prSet>
      <dgm:spPr/>
      <dgm:t>
        <a:bodyPr/>
        <a:lstStyle/>
        <a:p>
          <a:endParaRPr lang="ru-RU"/>
        </a:p>
      </dgm:t>
    </dgm:pt>
  </dgm:ptLst>
  <dgm:cxnLst>
    <dgm:cxn modelId="{7BADAFA4-A8F8-49ED-86D2-946BE3217700}" type="presOf" srcId="{82FBC6DD-33BD-4966-A90B-34BF59AEE393}" destId="{0D09F3BB-4A4C-4FEC-BF6C-73D519103454}" srcOrd="0" destOrd="0" presId="urn:microsoft.com/office/officeart/2005/8/layout/chevron2"/>
    <dgm:cxn modelId="{E79C3C74-15C3-4B57-82C8-32A69FDDED1B}" type="presOf" srcId="{C296E551-70AF-4427-B596-9EB53CDE4ADD}" destId="{5312BC14-2657-4F40-9743-1A9A5B30F10A}" srcOrd="0" destOrd="0" presId="urn:microsoft.com/office/officeart/2005/8/layout/chevron2"/>
    <dgm:cxn modelId="{21D9689E-D5AD-44D6-8198-7576140A5AC4}" srcId="{907CEF07-DBC5-4DA6-95ED-B7C0FAB8C81B}" destId="{77F59BE1-EA0E-41A5-8E52-A9CC92F03339}" srcOrd="0" destOrd="0" parTransId="{F530EBA0-4A46-4927-8A42-EAB768541380}" sibTransId="{2651C910-76A8-4774-B59A-6CFE3F57F816}"/>
    <dgm:cxn modelId="{553140E2-AC94-4001-90F1-D9741A74C586}" type="presOf" srcId="{93E229DC-CAD3-4EF0-9C38-FFC52F745124}" destId="{1A6370A9-D184-4CFF-B016-CFC3E90E925B}" srcOrd="0" destOrd="0" presId="urn:microsoft.com/office/officeart/2005/8/layout/chevron2"/>
    <dgm:cxn modelId="{5D1A380C-63E8-490A-A40D-1F98C17AD655}" type="presOf" srcId="{45647B06-2F54-4995-AB22-615AF5A3FF0B}" destId="{ABC76096-EBD5-48DF-AED0-4B75E969F85E}" srcOrd="0" destOrd="0" presId="urn:microsoft.com/office/officeart/2005/8/layout/chevron2"/>
    <dgm:cxn modelId="{DAC96499-53B7-4763-A984-E537B16F5D49}" srcId="{93E229DC-CAD3-4EF0-9C38-FFC52F745124}" destId="{45647B06-2F54-4995-AB22-615AF5A3FF0B}" srcOrd="0" destOrd="0" parTransId="{218B49FD-07D1-463A-9A91-3127F3699E4C}" sibTransId="{9F3DDF6A-1146-4DA1-A919-C4839F0D7920}"/>
    <dgm:cxn modelId="{208D8DA5-EDA2-4D93-ACC4-3CB8963A5B4F}" type="presOf" srcId="{CA6F227C-51E3-4FA9-9E27-D5E87DDAD670}" destId="{F56606EA-AB04-47DA-A500-48BBA882568E}" srcOrd="0" destOrd="0" presId="urn:microsoft.com/office/officeart/2005/8/layout/chevron2"/>
    <dgm:cxn modelId="{A54F5E3A-EDAD-4B75-9679-90C9825E3A05}" srcId="{C296E551-70AF-4427-B596-9EB53CDE4ADD}" destId="{CA6F227C-51E3-4FA9-9E27-D5E87DDAD670}" srcOrd="0" destOrd="0" parTransId="{ECA02A66-DD22-4F07-876F-F61E75BF8741}" sibTransId="{EC40025F-CE9F-404C-9531-38A188837E50}"/>
    <dgm:cxn modelId="{06752AE9-91A7-4D97-A89A-11D1960F832C}" type="presOf" srcId="{907CEF07-DBC5-4DA6-95ED-B7C0FAB8C81B}" destId="{F5F4AA5C-B1D9-4680-A4A9-17D3E46B4D8C}" srcOrd="0" destOrd="0" presId="urn:microsoft.com/office/officeart/2005/8/layout/chevron2"/>
    <dgm:cxn modelId="{8FE2AA2F-9E8E-4815-A915-76ACD793DBBE}" type="presOf" srcId="{77F59BE1-EA0E-41A5-8E52-A9CC92F03339}" destId="{0D1AA95D-A1CB-4C9D-958B-DAC0FCF14A14}" srcOrd="0" destOrd="0" presId="urn:microsoft.com/office/officeart/2005/8/layout/chevron2"/>
    <dgm:cxn modelId="{A0047852-72ED-4CA7-8B0A-801B51FD1075}" srcId="{907CEF07-DBC5-4DA6-95ED-B7C0FAB8C81B}" destId="{C296E551-70AF-4427-B596-9EB53CDE4ADD}" srcOrd="2" destOrd="0" parTransId="{B8AB695A-5FCA-479D-867B-281EA37294AD}" sibTransId="{24C763C0-E41F-4C72-A5EF-0FF53314110A}"/>
    <dgm:cxn modelId="{4A17F14C-6346-4DA6-BBE7-2E13A5C12629}" srcId="{907CEF07-DBC5-4DA6-95ED-B7C0FAB8C81B}" destId="{93E229DC-CAD3-4EF0-9C38-FFC52F745124}" srcOrd="1" destOrd="0" parTransId="{A95E6A61-739D-41AF-A817-CDD06082449A}" sibTransId="{A154D5EF-8B9D-491C-B9B2-2D54C44016B2}"/>
    <dgm:cxn modelId="{DD58B776-577C-4A07-B635-55D648984214}" srcId="{77F59BE1-EA0E-41A5-8E52-A9CC92F03339}" destId="{82FBC6DD-33BD-4966-A90B-34BF59AEE393}" srcOrd="0" destOrd="0" parTransId="{F669CEA8-9502-4E0D-978F-DBC8F6022083}" sibTransId="{EC41A807-83D1-45FC-A85B-035CC3262212}"/>
    <dgm:cxn modelId="{D4E3D615-04E6-4CC0-A696-DA5BA0D1B491}" type="presParOf" srcId="{F5F4AA5C-B1D9-4680-A4A9-17D3E46B4D8C}" destId="{0779A30C-F0DC-40C1-B399-4EC05504607D}" srcOrd="0" destOrd="0" presId="urn:microsoft.com/office/officeart/2005/8/layout/chevron2"/>
    <dgm:cxn modelId="{E75325B6-B0E2-469D-BE19-CF6B9009BAED}" type="presParOf" srcId="{0779A30C-F0DC-40C1-B399-4EC05504607D}" destId="{0D1AA95D-A1CB-4C9D-958B-DAC0FCF14A14}" srcOrd="0" destOrd="0" presId="urn:microsoft.com/office/officeart/2005/8/layout/chevron2"/>
    <dgm:cxn modelId="{C8BF9706-9A45-4CEA-90DA-BD572C30DB9D}" type="presParOf" srcId="{0779A30C-F0DC-40C1-B399-4EC05504607D}" destId="{0D09F3BB-4A4C-4FEC-BF6C-73D519103454}" srcOrd="1" destOrd="0" presId="urn:microsoft.com/office/officeart/2005/8/layout/chevron2"/>
    <dgm:cxn modelId="{D6BCD3B4-B941-4AC1-8AD3-12E8478B6A2E}" type="presParOf" srcId="{F5F4AA5C-B1D9-4680-A4A9-17D3E46B4D8C}" destId="{1463EFF6-2835-441D-BE7B-359B0BD58488}" srcOrd="1" destOrd="0" presId="urn:microsoft.com/office/officeart/2005/8/layout/chevron2"/>
    <dgm:cxn modelId="{B6FCD5F5-8096-438B-A611-FC3C9413FC73}" type="presParOf" srcId="{F5F4AA5C-B1D9-4680-A4A9-17D3E46B4D8C}" destId="{3B3148FD-6A21-4A5F-8957-C369E54C5EE3}" srcOrd="2" destOrd="0" presId="urn:microsoft.com/office/officeart/2005/8/layout/chevron2"/>
    <dgm:cxn modelId="{2CEAC5DC-A240-4480-8FBC-FEB494233380}" type="presParOf" srcId="{3B3148FD-6A21-4A5F-8957-C369E54C5EE3}" destId="{1A6370A9-D184-4CFF-B016-CFC3E90E925B}" srcOrd="0" destOrd="0" presId="urn:microsoft.com/office/officeart/2005/8/layout/chevron2"/>
    <dgm:cxn modelId="{0288153F-5C12-4EA8-AE0E-AD9BCA7F5C7D}" type="presParOf" srcId="{3B3148FD-6A21-4A5F-8957-C369E54C5EE3}" destId="{ABC76096-EBD5-48DF-AED0-4B75E969F85E}" srcOrd="1" destOrd="0" presId="urn:microsoft.com/office/officeart/2005/8/layout/chevron2"/>
    <dgm:cxn modelId="{FF164D2C-9535-40B3-B9F3-EC54AD47EBA7}" type="presParOf" srcId="{F5F4AA5C-B1D9-4680-A4A9-17D3E46B4D8C}" destId="{C4121B42-4F2D-4488-BFA0-05761C8F22B6}" srcOrd="3" destOrd="0" presId="urn:microsoft.com/office/officeart/2005/8/layout/chevron2"/>
    <dgm:cxn modelId="{6B6505A1-8664-49B5-89AD-B8C2AD8120CD}" type="presParOf" srcId="{F5F4AA5C-B1D9-4680-A4A9-17D3E46B4D8C}" destId="{EB298150-6D58-47D7-884B-EC32BE8079EF}" srcOrd="4" destOrd="0" presId="urn:microsoft.com/office/officeart/2005/8/layout/chevron2"/>
    <dgm:cxn modelId="{16D8906B-43B7-48A3-A265-418BAFF76647}" type="presParOf" srcId="{EB298150-6D58-47D7-884B-EC32BE8079EF}" destId="{5312BC14-2657-4F40-9743-1A9A5B30F10A}" srcOrd="0" destOrd="0" presId="urn:microsoft.com/office/officeart/2005/8/layout/chevron2"/>
    <dgm:cxn modelId="{FA958D11-00C6-4A8D-A3A3-89EFFBA0EC0A}" type="presParOf" srcId="{EB298150-6D58-47D7-884B-EC32BE8079EF}" destId="{F56606EA-AB04-47DA-A500-48BBA882568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FD6CD2-2C90-4171-8D66-A216FFAB8989}" type="doc">
      <dgm:prSet loTypeId="urn:microsoft.com/office/officeart/2005/8/layout/equation2" loCatId="process" qsTypeId="urn:microsoft.com/office/officeart/2005/8/quickstyle/simple1" qsCatId="simple" csTypeId="urn:microsoft.com/office/officeart/2005/8/colors/accent1_2" csCatId="accent1" phldr="1"/>
      <dgm:spPr/>
    </dgm:pt>
    <dgm:pt modelId="{AAADEC92-9B26-488D-8E27-BE56A18BC5CA}">
      <dgm:prSet phldrT="[Текст]"/>
      <dgm:spPr/>
      <dgm:t>
        <a:bodyPr/>
        <a:lstStyle/>
        <a:p>
          <a:r>
            <a:rPr lang="ru-RU" dirty="0" smtClean="0"/>
            <a:t>Антивирусный сканер</a:t>
          </a:r>
          <a:endParaRPr lang="ru-RU" dirty="0"/>
        </a:p>
      </dgm:t>
    </dgm:pt>
    <dgm:pt modelId="{8F6BFD3C-BAD4-42CB-9325-000FB9E0E6A8}" type="parTrans" cxnId="{AD89369F-0CAB-4BEC-A7BA-C116D54F50DE}">
      <dgm:prSet/>
      <dgm:spPr/>
      <dgm:t>
        <a:bodyPr/>
        <a:lstStyle/>
        <a:p>
          <a:endParaRPr lang="ru-RU"/>
        </a:p>
      </dgm:t>
    </dgm:pt>
    <dgm:pt modelId="{7A3AFC40-81DE-441E-90A7-2F89DF0FBF99}" type="sibTrans" cxnId="{AD89369F-0CAB-4BEC-A7BA-C116D54F50DE}">
      <dgm:prSet/>
      <dgm:spPr>
        <a:ln>
          <a:solidFill>
            <a:schemeClr val="tx2">
              <a:lumMod val="75000"/>
            </a:schemeClr>
          </a:solidFill>
        </a:ln>
      </dgm:spPr>
      <dgm:t>
        <a:bodyPr/>
        <a:lstStyle/>
        <a:p>
          <a:endParaRPr lang="ru-RU"/>
        </a:p>
      </dgm:t>
    </dgm:pt>
    <dgm:pt modelId="{1984B489-7751-49EF-9CEE-828F8C8FF7F3}">
      <dgm:prSet phldrT="[Текст]"/>
      <dgm:spPr/>
      <dgm:t>
        <a:bodyPr/>
        <a:lstStyle/>
        <a:p>
          <a:r>
            <a:rPr lang="ru-RU" dirty="0" smtClean="0"/>
            <a:t>Антивирусный монитор</a:t>
          </a:r>
          <a:endParaRPr lang="ru-RU" dirty="0"/>
        </a:p>
      </dgm:t>
    </dgm:pt>
    <dgm:pt modelId="{083EC926-A891-4409-953B-66C93AAC9AA2}" type="parTrans" cxnId="{D931BF28-7C40-424E-922D-9302DC9C1756}">
      <dgm:prSet/>
      <dgm:spPr/>
      <dgm:t>
        <a:bodyPr/>
        <a:lstStyle/>
        <a:p>
          <a:endParaRPr lang="ru-RU"/>
        </a:p>
      </dgm:t>
    </dgm:pt>
    <dgm:pt modelId="{786B2F98-38A9-42F6-8674-C8586434834E}" type="sibTrans" cxnId="{D931BF28-7C40-424E-922D-9302DC9C1756}">
      <dgm:prSet/>
      <dgm:spPr>
        <a:ln>
          <a:solidFill>
            <a:schemeClr val="bg2">
              <a:lumMod val="25000"/>
            </a:schemeClr>
          </a:solidFill>
        </a:ln>
      </dgm:spPr>
      <dgm:t>
        <a:bodyPr/>
        <a:lstStyle/>
        <a:p>
          <a:endParaRPr lang="ru-RU"/>
        </a:p>
      </dgm:t>
    </dgm:pt>
    <dgm:pt modelId="{CB3D387B-4E27-411B-B005-EE4C950E4622}">
      <dgm:prSet phldrT="[Текст]"/>
      <dgm:spPr/>
      <dgm:t>
        <a:bodyPr/>
        <a:lstStyle/>
        <a:p>
          <a:r>
            <a:rPr lang="ru-RU" dirty="0" smtClean="0"/>
            <a:t>Антивирус</a:t>
          </a:r>
          <a:endParaRPr lang="ru-RU" dirty="0"/>
        </a:p>
      </dgm:t>
    </dgm:pt>
    <dgm:pt modelId="{FDD1932A-C892-440B-8C43-BC8E6F811F02}" type="parTrans" cxnId="{0FE717EE-E524-40AE-9B8D-885627470248}">
      <dgm:prSet/>
      <dgm:spPr/>
      <dgm:t>
        <a:bodyPr/>
        <a:lstStyle/>
        <a:p>
          <a:endParaRPr lang="ru-RU"/>
        </a:p>
      </dgm:t>
    </dgm:pt>
    <dgm:pt modelId="{6AFF52A7-16B9-40EF-AE6B-BFF962862AE9}" type="sibTrans" cxnId="{0FE717EE-E524-40AE-9B8D-885627470248}">
      <dgm:prSet/>
      <dgm:spPr/>
      <dgm:t>
        <a:bodyPr/>
        <a:lstStyle/>
        <a:p>
          <a:endParaRPr lang="ru-RU"/>
        </a:p>
      </dgm:t>
    </dgm:pt>
    <dgm:pt modelId="{2AF6602A-BE55-4FC9-A887-AB97D6458351}" type="pres">
      <dgm:prSet presAssocID="{01FD6CD2-2C90-4171-8D66-A216FFAB8989}" presName="Name0" presStyleCnt="0">
        <dgm:presLayoutVars>
          <dgm:dir/>
          <dgm:resizeHandles val="exact"/>
        </dgm:presLayoutVars>
      </dgm:prSet>
      <dgm:spPr/>
    </dgm:pt>
    <dgm:pt modelId="{8A2BDCB0-423C-4A6E-B712-1D9F339B4F44}" type="pres">
      <dgm:prSet presAssocID="{01FD6CD2-2C90-4171-8D66-A216FFAB8989}" presName="vNodes" presStyleCnt="0"/>
      <dgm:spPr/>
    </dgm:pt>
    <dgm:pt modelId="{7876BBD1-8B5F-44EC-B18D-91C67CE5926C}" type="pres">
      <dgm:prSet presAssocID="{AAADEC92-9B26-488D-8E27-BE56A18BC5CA}" presName="node" presStyleLbl="node1" presStyleIdx="0" presStyleCnt="3" custScaleX="160572">
        <dgm:presLayoutVars>
          <dgm:bulletEnabled val="1"/>
        </dgm:presLayoutVars>
      </dgm:prSet>
      <dgm:spPr/>
      <dgm:t>
        <a:bodyPr/>
        <a:lstStyle/>
        <a:p>
          <a:endParaRPr lang="ru-RU"/>
        </a:p>
      </dgm:t>
    </dgm:pt>
    <dgm:pt modelId="{B34BEA97-7946-4B6B-A949-C79727054F38}" type="pres">
      <dgm:prSet presAssocID="{7A3AFC40-81DE-441E-90A7-2F89DF0FBF99}" presName="spacerT" presStyleCnt="0"/>
      <dgm:spPr/>
    </dgm:pt>
    <dgm:pt modelId="{C90A92E3-C706-4F28-B4A7-5E5866A08E7B}" type="pres">
      <dgm:prSet presAssocID="{7A3AFC40-81DE-441E-90A7-2F89DF0FBF99}" presName="sibTrans" presStyleLbl="sibTrans2D1" presStyleIdx="0" presStyleCnt="2"/>
      <dgm:spPr/>
      <dgm:t>
        <a:bodyPr/>
        <a:lstStyle/>
        <a:p>
          <a:endParaRPr lang="ru-RU"/>
        </a:p>
      </dgm:t>
    </dgm:pt>
    <dgm:pt modelId="{EBD44973-EC4D-4504-B625-05FFFEA3843D}" type="pres">
      <dgm:prSet presAssocID="{7A3AFC40-81DE-441E-90A7-2F89DF0FBF99}" presName="spacerB" presStyleCnt="0"/>
      <dgm:spPr/>
    </dgm:pt>
    <dgm:pt modelId="{5FF01D6A-17E5-4697-AA5B-1063FF655925}" type="pres">
      <dgm:prSet presAssocID="{1984B489-7751-49EF-9CEE-828F8C8FF7F3}" presName="node" presStyleLbl="node1" presStyleIdx="1" presStyleCnt="3" custScaleX="160572">
        <dgm:presLayoutVars>
          <dgm:bulletEnabled val="1"/>
        </dgm:presLayoutVars>
      </dgm:prSet>
      <dgm:spPr/>
      <dgm:t>
        <a:bodyPr/>
        <a:lstStyle/>
        <a:p>
          <a:endParaRPr lang="ru-RU"/>
        </a:p>
      </dgm:t>
    </dgm:pt>
    <dgm:pt modelId="{2DA98364-758C-4A34-9A3B-C382D2D66BB0}" type="pres">
      <dgm:prSet presAssocID="{01FD6CD2-2C90-4171-8D66-A216FFAB8989}" presName="sibTransLast" presStyleLbl="sibTrans2D1" presStyleIdx="1" presStyleCnt="2"/>
      <dgm:spPr/>
      <dgm:t>
        <a:bodyPr/>
        <a:lstStyle/>
        <a:p>
          <a:endParaRPr lang="ru-RU"/>
        </a:p>
      </dgm:t>
    </dgm:pt>
    <dgm:pt modelId="{3613827B-FD3D-43D5-9217-E0285EFD34A2}" type="pres">
      <dgm:prSet presAssocID="{01FD6CD2-2C90-4171-8D66-A216FFAB8989}" presName="connectorText" presStyleLbl="sibTrans2D1" presStyleIdx="1" presStyleCnt="2"/>
      <dgm:spPr/>
      <dgm:t>
        <a:bodyPr/>
        <a:lstStyle/>
        <a:p>
          <a:endParaRPr lang="ru-RU"/>
        </a:p>
      </dgm:t>
    </dgm:pt>
    <dgm:pt modelId="{CBC8F858-EDD1-4FBA-B745-DDD0B4F5EF3A}" type="pres">
      <dgm:prSet presAssocID="{01FD6CD2-2C90-4171-8D66-A216FFAB8989}" presName="lastNode" presStyleLbl="node1" presStyleIdx="2" presStyleCnt="3">
        <dgm:presLayoutVars>
          <dgm:bulletEnabled val="1"/>
        </dgm:presLayoutVars>
      </dgm:prSet>
      <dgm:spPr/>
      <dgm:t>
        <a:bodyPr/>
        <a:lstStyle/>
        <a:p>
          <a:endParaRPr lang="ru-RU"/>
        </a:p>
      </dgm:t>
    </dgm:pt>
  </dgm:ptLst>
  <dgm:cxnLst>
    <dgm:cxn modelId="{62027220-2A89-43A9-805A-31FD6C8C50AE}" type="presOf" srcId="{786B2F98-38A9-42F6-8674-C8586434834E}" destId="{3613827B-FD3D-43D5-9217-E0285EFD34A2}" srcOrd="1" destOrd="0" presId="urn:microsoft.com/office/officeart/2005/8/layout/equation2"/>
    <dgm:cxn modelId="{7B9D339B-214C-48EB-B4FA-47DBBBCA43F1}" type="presOf" srcId="{7A3AFC40-81DE-441E-90A7-2F89DF0FBF99}" destId="{C90A92E3-C706-4F28-B4A7-5E5866A08E7B}" srcOrd="0" destOrd="0" presId="urn:microsoft.com/office/officeart/2005/8/layout/equation2"/>
    <dgm:cxn modelId="{0FE717EE-E524-40AE-9B8D-885627470248}" srcId="{01FD6CD2-2C90-4171-8D66-A216FFAB8989}" destId="{CB3D387B-4E27-411B-B005-EE4C950E4622}" srcOrd="2" destOrd="0" parTransId="{FDD1932A-C892-440B-8C43-BC8E6F811F02}" sibTransId="{6AFF52A7-16B9-40EF-AE6B-BFF962862AE9}"/>
    <dgm:cxn modelId="{F538293C-C18B-4075-BB3F-4DD6C7D3218D}" type="presOf" srcId="{AAADEC92-9B26-488D-8E27-BE56A18BC5CA}" destId="{7876BBD1-8B5F-44EC-B18D-91C67CE5926C}" srcOrd="0" destOrd="0" presId="urn:microsoft.com/office/officeart/2005/8/layout/equation2"/>
    <dgm:cxn modelId="{57F45DCA-4686-4C9A-8944-7E4FE226DD03}" type="presOf" srcId="{CB3D387B-4E27-411B-B005-EE4C950E4622}" destId="{CBC8F858-EDD1-4FBA-B745-DDD0B4F5EF3A}" srcOrd="0" destOrd="0" presId="urn:microsoft.com/office/officeart/2005/8/layout/equation2"/>
    <dgm:cxn modelId="{D931BF28-7C40-424E-922D-9302DC9C1756}" srcId="{01FD6CD2-2C90-4171-8D66-A216FFAB8989}" destId="{1984B489-7751-49EF-9CEE-828F8C8FF7F3}" srcOrd="1" destOrd="0" parTransId="{083EC926-A891-4409-953B-66C93AAC9AA2}" sibTransId="{786B2F98-38A9-42F6-8674-C8586434834E}"/>
    <dgm:cxn modelId="{AD89369F-0CAB-4BEC-A7BA-C116D54F50DE}" srcId="{01FD6CD2-2C90-4171-8D66-A216FFAB8989}" destId="{AAADEC92-9B26-488D-8E27-BE56A18BC5CA}" srcOrd="0" destOrd="0" parTransId="{8F6BFD3C-BAD4-42CB-9325-000FB9E0E6A8}" sibTransId="{7A3AFC40-81DE-441E-90A7-2F89DF0FBF99}"/>
    <dgm:cxn modelId="{B578E47F-5231-4CFA-8864-2B1576D00D89}" type="presOf" srcId="{01FD6CD2-2C90-4171-8D66-A216FFAB8989}" destId="{2AF6602A-BE55-4FC9-A887-AB97D6458351}" srcOrd="0" destOrd="0" presId="urn:microsoft.com/office/officeart/2005/8/layout/equation2"/>
    <dgm:cxn modelId="{2910C992-16DA-4482-B2BD-B5E3BCBC7E86}" type="presOf" srcId="{786B2F98-38A9-42F6-8674-C8586434834E}" destId="{2DA98364-758C-4A34-9A3B-C382D2D66BB0}" srcOrd="0" destOrd="0" presId="urn:microsoft.com/office/officeart/2005/8/layout/equation2"/>
    <dgm:cxn modelId="{0F14F4C8-8925-4A0A-99CC-D00AEBB1EB99}" type="presOf" srcId="{1984B489-7751-49EF-9CEE-828F8C8FF7F3}" destId="{5FF01D6A-17E5-4697-AA5B-1063FF655925}" srcOrd="0" destOrd="0" presId="urn:microsoft.com/office/officeart/2005/8/layout/equation2"/>
    <dgm:cxn modelId="{B950F3F2-4D1F-4646-9751-6C3B67285D06}" type="presParOf" srcId="{2AF6602A-BE55-4FC9-A887-AB97D6458351}" destId="{8A2BDCB0-423C-4A6E-B712-1D9F339B4F44}" srcOrd="0" destOrd="0" presId="urn:microsoft.com/office/officeart/2005/8/layout/equation2"/>
    <dgm:cxn modelId="{35B3DA04-2E3B-4555-83AD-63BF9DFAA939}" type="presParOf" srcId="{8A2BDCB0-423C-4A6E-B712-1D9F339B4F44}" destId="{7876BBD1-8B5F-44EC-B18D-91C67CE5926C}" srcOrd="0" destOrd="0" presId="urn:microsoft.com/office/officeart/2005/8/layout/equation2"/>
    <dgm:cxn modelId="{20DB710C-50EF-4A57-B67E-726BC6876487}" type="presParOf" srcId="{8A2BDCB0-423C-4A6E-B712-1D9F339B4F44}" destId="{B34BEA97-7946-4B6B-A949-C79727054F38}" srcOrd="1" destOrd="0" presId="urn:microsoft.com/office/officeart/2005/8/layout/equation2"/>
    <dgm:cxn modelId="{B52B1B27-A23A-4376-A236-3346E4E11480}" type="presParOf" srcId="{8A2BDCB0-423C-4A6E-B712-1D9F339B4F44}" destId="{C90A92E3-C706-4F28-B4A7-5E5866A08E7B}" srcOrd="2" destOrd="0" presId="urn:microsoft.com/office/officeart/2005/8/layout/equation2"/>
    <dgm:cxn modelId="{32F3A543-BCD7-4424-9C1F-4A2827D74D66}" type="presParOf" srcId="{8A2BDCB0-423C-4A6E-B712-1D9F339B4F44}" destId="{EBD44973-EC4D-4504-B625-05FFFEA3843D}" srcOrd="3" destOrd="0" presId="urn:microsoft.com/office/officeart/2005/8/layout/equation2"/>
    <dgm:cxn modelId="{3C5586FD-A75A-4430-A631-C09DA7F07607}" type="presParOf" srcId="{8A2BDCB0-423C-4A6E-B712-1D9F339B4F44}" destId="{5FF01D6A-17E5-4697-AA5B-1063FF655925}" srcOrd="4" destOrd="0" presId="urn:microsoft.com/office/officeart/2005/8/layout/equation2"/>
    <dgm:cxn modelId="{C9C291E4-7D79-4DE2-A8D4-B186FA82549B}" type="presParOf" srcId="{2AF6602A-BE55-4FC9-A887-AB97D6458351}" destId="{2DA98364-758C-4A34-9A3B-C382D2D66BB0}" srcOrd="1" destOrd="0" presId="urn:microsoft.com/office/officeart/2005/8/layout/equation2"/>
    <dgm:cxn modelId="{69BF2918-F961-40FB-8E7B-BAE3BFF1CCA8}" type="presParOf" srcId="{2DA98364-758C-4A34-9A3B-C382D2D66BB0}" destId="{3613827B-FD3D-43D5-9217-E0285EFD34A2}" srcOrd="0" destOrd="0" presId="urn:microsoft.com/office/officeart/2005/8/layout/equation2"/>
    <dgm:cxn modelId="{3549A7E2-4C20-48BB-BBE2-77D079514B56}" type="presParOf" srcId="{2AF6602A-BE55-4FC9-A887-AB97D6458351}" destId="{CBC8F858-EDD1-4FBA-B745-DDD0B4F5EF3A}"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6CF53B-94B8-47FA-A920-170EC1C87208}">
      <dsp:nvSpPr>
        <dsp:cNvPr id="0" name=""/>
        <dsp:cNvSpPr/>
      </dsp:nvSpPr>
      <dsp:spPr>
        <a:xfrm>
          <a:off x="2553" y="393833"/>
          <a:ext cx="3110831" cy="124433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ru-RU" sz="1900" kern="1200" dirty="0" smtClean="0"/>
            <a:t>Источник информации</a:t>
          </a:r>
          <a:endParaRPr lang="ru-RU" sz="1900" kern="1200" dirty="0"/>
        </a:p>
      </dsp:txBody>
      <dsp:txXfrm>
        <a:off x="2553" y="393833"/>
        <a:ext cx="3110831" cy="1244332"/>
      </dsp:txXfrm>
    </dsp:sp>
    <dsp:sp modelId="{3123FC1B-DACF-437A-BC37-EFD0D3FAACD6}">
      <dsp:nvSpPr>
        <dsp:cNvPr id="0" name=""/>
        <dsp:cNvSpPr/>
      </dsp:nvSpPr>
      <dsp:spPr>
        <a:xfrm>
          <a:off x="2802302" y="393833"/>
          <a:ext cx="3110831" cy="124433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ru-RU" sz="1900" kern="1200" dirty="0" smtClean="0"/>
            <a:t>Канал связи</a:t>
          </a:r>
          <a:endParaRPr lang="ru-RU" sz="1900" kern="1200" dirty="0"/>
        </a:p>
      </dsp:txBody>
      <dsp:txXfrm>
        <a:off x="2802302" y="393833"/>
        <a:ext cx="3110831" cy="1244332"/>
      </dsp:txXfrm>
    </dsp:sp>
    <dsp:sp modelId="{54F52DC0-C73F-4356-9933-F67DF2AC0F0A}">
      <dsp:nvSpPr>
        <dsp:cNvPr id="0" name=""/>
        <dsp:cNvSpPr/>
      </dsp:nvSpPr>
      <dsp:spPr>
        <a:xfrm>
          <a:off x="5602050" y="393833"/>
          <a:ext cx="3110831" cy="124433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ru-RU" sz="1900" kern="1200" dirty="0" smtClean="0"/>
            <a:t>Приемник информации</a:t>
          </a:r>
          <a:endParaRPr lang="ru-RU" sz="1900" kern="1200" dirty="0"/>
        </a:p>
      </dsp:txBody>
      <dsp:txXfrm>
        <a:off x="5602050" y="393833"/>
        <a:ext cx="3110831" cy="12443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71A261-51FD-4B50-B6A6-2F3270DF421E}">
      <dsp:nvSpPr>
        <dsp:cNvPr id="0" name=""/>
        <dsp:cNvSpPr/>
      </dsp:nvSpPr>
      <dsp:spPr>
        <a:xfrm>
          <a:off x="1838204" y="1215419"/>
          <a:ext cx="2828097" cy="2828097"/>
        </a:xfrm>
        <a:prstGeom prst="ellipse">
          <a:avLst/>
        </a:prstGeom>
        <a:gradFill rotWithShape="0">
          <a:gsLst>
            <a:gs pos="0">
              <a:schemeClr val="accent1">
                <a:alpha val="50000"/>
                <a:hueOff val="0"/>
                <a:satOff val="0"/>
                <a:lumOff val="0"/>
                <a:alphaOff val="0"/>
                <a:tint val="73000"/>
                <a:shade val="100000"/>
                <a:satMod val="150000"/>
              </a:schemeClr>
            </a:gs>
            <a:gs pos="25000">
              <a:schemeClr val="accent1">
                <a:alpha val="50000"/>
                <a:hueOff val="0"/>
                <a:satOff val="0"/>
                <a:lumOff val="0"/>
                <a:alphaOff val="0"/>
                <a:tint val="96000"/>
                <a:shade val="80000"/>
                <a:satMod val="105000"/>
              </a:schemeClr>
            </a:gs>
            <a:gs pos="38000">
              <a:schemeClr val="accent1">
                <a:alpha val="50000"/>
                <a:hueOff val="0"/>
                <a:satOff val="0"/>
                <a:lumOff val="0"/>
                <a:alphaOff val="0"/>
                <a:tint val="96000"/>
                <a:shade val="59000"/>
                <a:satMod val="120000"/>
              </a:schemeClr>
            </a:gs>
            <a:gs pos="55000">
              <a:schemeClr val="accent1">
                <a:alpha val="50000"/>
                <a:hueOff val="0"/>
                <a:satOff val="0"/>
                <a:lumOff val="0"/>
                <a:alphaOff val="0"/>
                <a:tint val="100000"/>
                <a:shade val="57000"/>
                <a:satMod val="120000"/>
              </a:schemeClr>
            </a:gs>
            <a:gs pos="80000">
              <a:schemeClr val="accent1">
                <a:alpha val="50000"/>
                <a:hueOff val="0"/>
                <a:satOff val="0"/>
                <a:lumOff val="0"/>
                <a:alphaOff val="0"/>
                <a:tint val="100000"/>
                <a:shade val="56000"/>
                <a:satMod val="145000"/>
              </a:schemeClr>
            </a:gs>
            <a:gs pos="88000">
              <a:schemeClr val="accent1">
                <a:alpha val="50000"/>
                <a:hueOff val="0"/>
                <a:satOff val="0"/>
                <a:lumOff val="0"/>
                <a:alphaOff val="0"/>
                <a:tint val="100000"/>
                <a:shade val="63000"/>
                <a:satMod val="160000"/>
              </a:schemeClr>
            </a:gs>
            <a:gs pos="100000">
              <a:schemeClr val="accent1">
                <a:alpha val="50000"/>
                <a:hueOff val="0"/>
                <a:satOff val="0"/>
                <a:lumOff val="0"/>
                <a:alphaOff val="0"/>
                <a:tint val="99000"/>
                <a:shade val="100000"/>
                <a:satMod val="155000"/>
              </a:schemeClr>
            </a:gs>
          </a:gsLst>
          <a:lin ang="5400000" scaled="0"/>
        </a:gradFill>
        <a:ln>
          <a:noFill/>
        </a:ln>
        <a:effectLst>
          <a:glow rad="50800">
            <a:schemeClr val="accent1">
              <a:alpha val="50000"/>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alpha val="50000"/>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u-RU" sz="2100" kern="1200" dirty="0" smtClean="0"/>
            <a:t>Информация</a:t>
          </a:r>
          <a:endParaRPr lang="ru-RU" sz="2100" kern="1200" dirty="0"/>
        </a:p>
      </dsp:txBody>
      <dsp:txXfrm>
        <a:off x="1838204" y="1215419"/>
        <a:ext cx="2828097" cy="2828097"/>
      </dsp:txXfrm>
    </dsp:sp>
    <dsp:sp modelId="{17325064-A5EB-41C6-9896-36C195C90529}">
      <dsp:nvSpPr>
        <dsp:cNvPr id="0" name=""/>
        <dsp:cNvSpPr/>
      </dsp:nvSpPr>
      <dsp:spPr>
        <a:xfrm>
          <a:off x="2141454" y="-42471"/>
          <a:ext cx="2221597" cy="1664306"/>
        </a:xfrm>
        <a:prstGeom prst="ellipse">
          <a:avLst/>
        </a:prstGeom>
        <a:gradFill rotWithShape="0">
          <a:gsLst>
            <a:gs pos="0">
              <a:schemeClr val="accent1">
                <a:alpha val="50000"/>
                <a:hueOff val="0"/>
                <a:satOff val="0"/>
                <a:lumOff val="0"/>
                <a:alphaOff val="0"/>
                <a:tint val="73000"/>
                <a:shade val="100000"/>
                <a:satMod val="150000"/>
              </a:schemeClr>
            </a:gs>
            <a:gs pos="25000">
              <a:schemeClr val="accent1">
                <a:alpha val="50000"/>
                <a:hueOff val="0"/>
                <a:satOff val="0"/>
                <a:lumOff val="0"/>
                <a:alphaOff val="0"/>
                <a:tint val="96000"/>
                <a:shade val="80000"/>
                <a:satMod val="105000"/>
              </a:schemeClr>
            </a:gs>
            <a:gs pos="38000">
              <a:schemeClr val="accent1">
                <a:alpha val="50000"/>
                <a:hueOff val="0"/>
                <a:satOff val="0"/>
                <a:lumOff val="0"/>
                <a:alphaOff val="0"/>
                <a:tint val="96000"/>
                <a:shade val="59000"/>
                <a:satMod val="120000"/>
              </a:schemeClr>
            </a:gs>
            <a:gs pos="55000">
              <a:schemeClr val="accent1">
                <a:alpha val="50000"/>
                <a:hueOff val="0"/>
                <a:satOff val="0"/>
                <a:lumOff val="0"/>
                <a:alphaOff val="0"/>
                <a:tint val="100000"/>
                <a:shade val="57000"/>
                <a:satMod val="120000"/>
              </a:schemeClr>
            </a:gs>
            <a:gs pos="80000">
              <a:schemeClr val="accent1">
                <a:alpha val="50000"/>
                <a:hueOff val="0"/>
                <a:satOff val="0"/>
                <a:lumOff val="0"/>
                <a:alphaOff val="0"/>
                <a:tint val="100000"/>
                <a:shade val="56000"/>
                <a:satMod val="145000"/>
              </a:schemeClr>
            </a:gs>
            <a:gs pos="88000">
              <a:schemeClr val="accent1">
                <a:alpha val="50000"/>
                <a:hueOff val="0"/>
                <a:satOff val="0"/>
                <a:lumOff val="0"/>
                <a:alphaOff val="0"/>
                <a:tint val="100000"/>
                <a:shade val="63000"/>
                <a:satMod val="160000"/>
              </a:schemeClr>
            </a:gs>
            <a:gs pos="100000">
              <a:schemeClr val="accent1">
                <a:alpha val="50000"/>
                <a:hueOff val="0"/>
                <a:satOff val="0"/>
                <a:lumOff val="0"/>
                <a:alphaOff val="0"/>
                <a:tint val="99000"/>
                <a:shade val="100000"/>
                <a:satMod val="155000"/>
              </a:schemeClr>
            </a:gs>
          </a:gsLst>
          <a:lin ang="5400000" scaled="0"/>
        </a:gradFill>
        <a:ln>
          <a:noFill/>
        </a:ln>
        <a:effectLst>
          <a:glow rad="50800">
            <a:schemeClr val="accent1">
              <a:alpha val="50000"/>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alpha val="50000"/>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t>Полезная</a:t>
          </a:r>
          <a:endParaRPr lang="ru-RU" sz="2400" kern="1200" dirty="0"/>
        </a:p>
      </dsp:txBody>
      <dsp:txXfrm>
        <a:off x="2141454" y="-42471"/>
        <a:ext cx="2221597" cy="1664306"/>
      </dsp:txXfrm>
    </dsp:sp>
    <dsp:sp modelId="{B8A51D57-919F-4089-A5A1-293F6915143E}">
      <dsp:nvSpPr>
        <dsp:cNvPr id="0" name=""/>
        <dsp:cNvSpPr/>
      </dsp:nvSpPr>
      <dsp:spPr>
        <a:xfrm>
          <a:off x="3984755" y="1267393"/>
          <a:ext cx="2034476" cy="1587099"/>
        </a:xfrm>
        <a:prstGeom prst="ellipse">
          <a:avLst/>
        </a:prstGeom>
        <a:gradFill rotWithShape="0">
          <a:gsLst>
            <a:gs pos="0">
              <a:schemeClr val="accent1">
                <a:alpha val="50000"/>
                <a:hueOff val="0"/>
                <a:satOff val="0"/>
                <a:lumOff val="0"/>
                <a:alphaOff val="0"/>
                <a:tint val="73000"/>
                <a:shade val="100000"/>
                <a:satMod val="150000"/>
              </a:schemeClr>
            </a:gs>
            <a:gs pos="25000">
              <a:schemeClr val="accent1">
                <a:alpha val="50000"/>
                <a:hueOff val="0"/>
                <a:satOff val="0"/>
                <a:lumOff val="0"/>
                <a:alphaOff val="0"/>
                <a:tint val="96000"/>
                <a:shade val="80000"/>
                <a:satMod val="105000"/>
              </a:schemeClr>
            </a:gs>
            <a:gs pos="38000">
              <a:schemeClr val="accent1">
                <a:alpha val="50000"/>
                <a:hueOff val="0"/>
                <a:satOff val="0"/>
                <a:lumOff val="0"/>
                <a:alphaOff val="0"/>
                <a:tint val="96000"/>
                <a:shade val="59000"/>
                <a:satMod val="120000"/>
              </a:schemeClr>
            </a:gs>
            <a:gs pos="55000">
              <a:schemeClr val="accent1">
                <a:alpha val="50000"/>
                <a:hueOff val="0"/>
                <a:satOff val="0"/>
                <a:lumOff val="0"/>
                <a:alphaOff val="0"/>
                <a:tint val="100000"/>
                <a:shade val="57000"/>
                <a:satMod val="120000"/>
              </a:schemeClr>
            </a:gs>
            <a:gs pos="80000">
              <a:schemeClr val="accent1">
                <a:alpha val="50000"/>
                <a:hueOff val="0"/>
                <a:satOff val="0"/>
                <a:lumOff val="0"/>
                <a:alphaOff val="0"/>
                <a:tint val="100000"/>
                <a:shade val="56000"/>
                <a:satMod val="145000"/>
              </a:schemeClr>
            </a:gs>
            <a:gs pos="88000">
              <a:schemeClr val="accent1">
                <a:alpha val="50000"/>
                <a:hueOff val="0"/>
                <a:satOff val="0"/>
                <a:lumOff val="0"/>
                <a:alphaOff val="0"/>
                <a:tint val="100000"/>
                <a:shade val="63000"/>
                <a:satMod val="160000"/>
              </a:schemeClr>
            </a:gs>
            <a:gs pos="100000">
              <a:schemeClr val="accent1">
                <a:alpha val="50000"/>
                <a:hueOff val="0"/>
                <a:satOff val="0"/>
                <a:lumOff val="0"/>
                <a:alphaOff val="0"/>
                <a:tint val="99000"/>
                <a:shade val="100000"/>
                <a:satMod val="155000"/>
              </a:schemeClr>
            </a:gs>
          </a:gsLst>
          <a:lin ang="5400000" scaled="0"/>
        </a:gradFill>
        <a:ln>
          <a:noFill/>
        </a:ln>
        <a:effectLst>
          <a:glow rad="50800">
            <a:schemeClr val="accent1">
              <a:alpha val="50000"/>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alpha val="50000"/>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t>Понятная</a:t>
          </a:r>
          <a:endParaRPr lang="ru-RU" sz="2400" kern="1200" dirty="0"/>
        </a:p>
      </dsp:txBody>
      <dsp:txXfrm>
        <a:off x="3984755" y="1267393"/>
        <a:ext cx="2034476" cy="1587099"/>
      </dsp:txXfrm>
    </dsp:sp>
    <dsp:sp modelId="{53D88D53-B4C9-446E-9464-23D94CC3B7D6}">
      <dsp:nvSpPr>
        <dsp:cNvPr id="0" name=""/>
        <dsp:cNvSpPr/>
      </dsp:nvSpPr>
      <dsp:spPr>
        <a:xfrm>
          <a:off x="3456381" y="3260592"/>
          <a:ext cx="2618634" cy="1682689"/>
        </a:xfrm>
        <a:prstGeom prst="ellipse">
          <a:avLst/>
        </a:prstGeom>
        <a:gradFill rotWithShape="0">
          <a:gsLst>
            <a:gs pos="0">
              <a:schemeClr val="accent1">
                <a:alpha val="50000"/>
                <a:hueOff val="0"/>
                <a:satOff val="0"/>
                <a:lumOff val="0"/>
                <a:alphaOff val="0"/>
                <a:tint val="73000"/>
                <a:shade val="100000"/>
                <a:satMod val="150000"/>
              </a:schemeClr>
            </a:gs>
            <a:gs pos="25000">
              <a:schemeClr val="accent1">
                <a:alpha val="50000"/>
                <a:hueOff val="0"/>
                <a:satOff val="0"/>
                <a:lumOff val="0"/>
                <a:alphaOff val="0"/>
                <a:tint val="96000"/>
                <a:shade val="80000"/>
                <a:satMod val="105000"/>
              </a:schemeClr>
            </a:gs>
            <a:gs pos="38000">
              <a:schemeClr val="accent1">
                <a:alpha val="50000"/>
                <a:hueOff val="0"/>
                <a:satOff val="0"/>
                <a:lumOff val="0"/>
                <a:alphaOff val="0"/>
                <a:tint val="96000"/>
                <a:shade val="59000"/>
                <a:satMod val="120000"/>
              </a:schemeClr>
            </a:gs>
            <a:gs pos="55000">
              <a:schemeClr val="accent1">
                <a:alpha val="50000"/>
                <a:hueOff val="0"/>
                <a:satOff val="0"/>
                <a:lumOff val="0"/>
                <a:alphaOff val="0"/>
                <a:tint val="100000"/>
                <a:shade val="57000"/>
                <a:satMod val="120000"/>
              </a:schemeClr>
            </a:gs>
            <a:gs pos="80000">
              <a:schemeClr val="accent1">
                <a:alpha val="50000"/>
                <a:hueOff val="0"/>
                <a:satOff val="0"/>
                <a:lumOff val="0"/>
                <a:alphaOff val="0"/>
                <a:tint val="100000"/>
                <a:shade val="56000"/>
                <a:satMod val="145000"/>
              </a:schemeClr>
            </a:gs>
            <a:gs pos="88000">
              <a:schemeClr val="accent1">
                <a:alpha val="50000"/>
                <a:hueOff val="0"/>
                <a:satOff val="0"/>
                <a:lumOff val="0"/>
                <a:alphaOff val="0"/>
                <a:tint val="100000"/>
                <a:shade val="63000"/>
                <a:satMod val="160000"/>
              </a:schemeClr>
            </a:gs>
            <a:gs pos="100000">
              <a:schemeClr val="accent1">
                <a:alpha val="50000"/>
                <a:hueOff val="0"/>
                <a:satOff val="0"/>
                <a:lumOff val="0"/>
                <a:alphaOff val="0"/>
                <a:tint val="99000"/>
                <a:shade val="100000"/>
                <a:satMod val="155000"/>
              </a:schemeClr>
            </a:gs>
          </a:gsLst>
          <a:lin ang="5400000" scaled="0"/>
        </a:gradFill>
        <a:ln>
          <a:noFill/>
        </a:ln>
        <a:effectLst>
          <a:glow rad="50800">
            <a:schemeClr val="accent1">
              <a:alpha val="50000"/>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alpha val="50000"/>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Достоверная</a:t>
          </a:r>
          <a:endParaRPr lang="ru-RU" sz="2000" kern="1200" dirty="0"/>
        </a:p>
      </dsp:txBody>
      <dsp:txXfrm>
        <a:off x="3456381" y="3260592"/>
        <a:ext cx="2618634" cy="1682689"/>
      </dsp:txXfrm>
    </dsp:sp>
    <dsp:sp modelId="{A6BC760C-4840-49B6-B424-718583B256E8}">
      <dsp:nvSpPr>
        <dsp:cNvPr id="0" name=""/>
        <dsp:cNvSpPr/>
      </dsp:nvSpPr>
      <dsp:spPr>
        <a:xfrm>
          <a:off x="792097" y="3260574"/>
          <a:ext cx="2325487" cy="1676566"/>
        </a:xfrm>
        <a:prstGeom prst="ellipse">
          <a:avLst/>
        </a:prstGeom>
        <a:gradFill rotWithShape="0">
          <a:gsLst>
            <a:gs pos="0">
              <a:schemeClr val="accent1">
                <a:alpha val="50000"/>
                <a:hueOff val="0"/>
                <a:satOff val="0"/>
                <a:lumOff val="0"/>
                <a:alphaOff val="0"/>
                <a:tint val="73000"/>
                <a:shade val="100000"/>
                <a:satMod val="150000"/>
              </a:schemeClr>
            </a:gs>
            <a:gs pos="25000">
              <a:schemeClr val="accent1">
                <a:alpha val="50000"/>
                <a:hueOff val="0"/>
                <a:satOff val="0"/>
                <a:lumOff val="0"/>
                <a:alphaOff val="0"/>
                <a:tint val="96000"/>
                <a:shade val="80000"/>
                <a:satMod val="105000"/>
              </a:schemeClr>
            </a:gs>
            <a:gs pos="38000">
              <a:schemeClr val="accent1">
                <a:alpha val="50000"/>
                <a:hueOff val="0"/>
                <a:satOff val="0"/>
                <a:lumOff val="0"/>
                <a:alphaOff val="0"/>
                <a:tint val="96000"/>
                <a:shade val="59000"/>
                <a:satMod val="120000"/>
              </a:schemeClr>
            </a:gs>
            <a:gs pos="55000">
              <a:schemeClr val="accent1">
                <a:alpha val="50000"/>
                <a:hueOff val="0"/>
                <a:satOff val="0"/>
                <a:lumOff val="0"/>
                <a:alphaOff val="0"/>
                <a:tint val="100000"/>
                <a:shade val="57000"/>
                <a:satMod val="120000"/>
              </a:schemeClr>
            </a:gs>
            <a:gs pos="80000">
              <a:schemeClr val="accent1">
                <a:alpha val="50000"/>
                <a:hueOff val="0"/>
                <a:satOff val="0"/>
                <a:lumOff val="0"/>
                <a:alphaOff val="0"/>
                <a:tint val="100000"/>
                <a:shade val="56000"/>
                <a:satMod val="145000"/>
              </a:schemeClr>
            </a:gs>
            <a:gs pos="88000">
              <a:schemeClr val="accent1">
                <a:alpha val="50000"/>
                <a:hueOff val="0"/>
                <a:satOff val="0"/>
                <a:lumOff val="0"/>
                <a:alphaOff val="0"/>
                <a:tint val="100000"/>
                <a:shade val="63000"/>
                <a:satMod val="160000"/>
              </a:schemeClr>
            </a:gs>
            <a:gs pos="100000">
              <a:schemeClr val="accent1">
                <a:alpha val="50000"/>
                <a:hueOff val="0"/>
                <a:satOff val="0"/>
                <a:lumOff val="0"/>
                <a:alphaOff val="0"/>
                <a:tint val="99000"/>
                <a:shade val="100000"/>
                <a:satMod val="155000"/>
              </a:schemeClr>
            </a:gs>
          </a:gsLst>
          <a:lin ang="5400000" scaled="0"/>
        </a:gradFill>
        <a:ln>
          <a:noFill/>
        </a:ln>
        <a:effectLst>
          <a:glow rad="50800">
            <a:schemeClr val="accent1">
              <a:alpha val="50000"/>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alpha val="50000"/>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Актуальная</a:t>
          </a:r>
          <a:endParaRPr lang="ru-RU" sz="2000" kern="1200" dirty="0"/>
        </a:p>
      </dsp:txBody>
      <dsp:txXfrm>
        <a:off x="792097" y="3260574"/>
        <a:ext cx="2325487" cy="1676566"/>
      </dsp:txXfrm>
    </dsp:sp>
    <dsp:sp modelId="{2F4430A3-F6DB-4514-9566-8DACB99CADDE}">
      <dsp:nvSpPr>
        <dsp:cNvPr id="0" name=""/>
        <dsp:cNvSpPr/>
      </dsp:nvSpPr>
      <dsp:spPr>
        <a:xfrm>
          <a:off x="389479" y="1172347"/>
          <a:ext cx="2226066" cy="1777190"/>
        </a:xfrm>
        <a:prstGeom prst="ellipse">
          <a:avLst/>
        </a:prstGeom>
        <a:gradFill rotWithShape="0">
          <a:gsLst>
            <a:gs pos="0">
              <a:schemeClr val="accent1">
                <a:alpha val="50000"/>
                <a:hueOff val="0"/>
                <a:satOff val="0"/>
                <a:lumOff val="0"/>
                <a:alphaOff val="0"/>
                <a:tint val="73000"/>
                <a:shade val="100000"/>
                <a:satMod val="150000"/>
              </a:schemeClr>
            </a:gs>
            <a:gs pos="25000">
              <a:schemeClr val="accent1">
                <a:alpha val="50000"/>
                <a:hueOff val="0"/>
                <a:satOff val="0"/>
                <a:lumOff val="0"/>
                <a:alphaOff val="0"/>
                <a:tint val="96000"/>
                <a:shade val="80000"/>
                <a:satMod val="105000"/>
              </a:schemeClr>
            </a:gs>
            <a:gs pos="38000">
              <a:schemeClr val="accent1">
                <a:alpha val="50000"/>
                <a:hueOff val="0"/>
                <a:satOff val="0"/>
                <a:lumOff val="0"/>
                <a:alphaOff val="0"/>
                <a:tint val="96000"/>
                <a:shade val="59000"/>
                <a:satMod val="120000"/>
              </a:schemeClr>
            </a:gs>
            <a:gs pos="55000">
              <a:schemeClr val="accent1">
                <a:alpha val="50000"/>
                <a:hueOff val="0"/>
                <a:satOff val="0"/>
                <a:lumOff val="0"/>
                <a:alphaOff val="0"/>
                <a:tint val="100000"/>
                <a:shade val="57000"/>
                <a:satMod val="120000"/>
              </a:schemeClr>
            </a:gs>
            <a:gs pos="80000">
              <a:schemeClr val="accent1">
                <a:alpha val="50000"/>
                <a:hueOff val="0"/>
                <a:satOff val="0"/>
                <a:lumOff val="0"/>
                <a:alphaOff val="0"/>
                <a:tint val="100000"/>
                <a:shade val="56000"/>
                <a:satMod val="145000"/>
              </a:schemeClr>
            </a:gs>
            <a:gs pos="88000">
              <a:schemeClr val="accent1">
                <a:alpha val="50000"/>
                <a:hueOff val="0"/>
                <a:satOff val="0"/>
                <a:lumOff val="0"/>
                <a:alphaOff val="0"/>
                <a:tint val="100000"/>
                <a:shade val="63000"/>
                <a:satMod val="160000"/>
              </a:schemeClr>
            </a:gs>
            <a:gs pos="100000">
              <a:schemeClr val="accent1">
                <a:alpha val="50000"/>
                <a:hueOff val="0"/>
                <a:satOff val="0"/>
                <a:lumOff val="0"/>
                <a:alphaOff val="0"/>
                <a:tint val="99000"/>
                <a:shade val="100000"/>
                <a:satMod val="155000"/>
              </a:schemeClr>
            </a:gs>
          </a:gsLst>
          <a:lin ang="5400000" scaled="0"/>
        </a:gradFill>
        <a:ln>
          <a:noFill/>
        </a:ln>
        <a:effectLst>
          <a:glow rad="50800">
            <a:schemeClr val="accent1">
              <a:alpha val="50000"/>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alpha val="50000"/>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Полная</a:t>
          </a:r>
          <a:endParaRPr lang="ru-RU" sz="2000" kern="1200" dirty="0"/>
        </a:p>
      </dsp:txBody>
      <dsp:txXfrm>
        <a:off x="389479" y="1172347"/>
        <a:ext cx="2226066" cy="177719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75DA0A-A7FA-49A6-B034-00FF9A241F9E}">
      <dsp:nvSpPr>
        <dsp:cNvPr id="0" name=""/>
        <dsp:cNvSpPr/>
      </dsp:nvSpPr>
      <dsp:spPr>
        <a:xfrm>
          <a:off x="404310" y="686"/>
          <a:ext cx="4704891" cy="668052"/>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u-RU" sz="2400" kern="1200" dirty="0" smtClean="0"/>
            <a:t>По особенностям алгоритма</a:t>
          </a:r>
          <a:endParaRPr lang="ru-RU" sz="2400" kern="1200" dirty="0"/>
        </a:p>
      </dsp:txBody>
      <dsp:txXfrm>
        <a:off x="404310" y="686"/>
        <a:ext cx="4704891" cy="668052"/>
      </dsp:txXfrm>
    </dsp:sp>
    <dsp:sp modelId="{8AD57BF6-BFE6-47F7-A762-535ACA18BC69}">
      <dsp:nvSpPr>
        <dsp:cNvPr id="0" name=""/>
        <dsp:cNvSpPr/>
      </dsp:nvSpPr>
      <dsp:spPr>
        <a:xfrm>
          <a:off x="874800" y="668738"/>
          <a:ext cx="470489" cy="501039"/>
        </a:xfrm>
        <a:custGeom>
          <a:avLst/>
          <a:gdLst/>
          <a:ahLst/>
          <a:cxnLst/>
          <a:rect l="0" t="0" r="0" b="0"/>
          <a:pathLst>
            <a:path>
              <a:moveTo>
                <a:pt x="0" y="0"/>
              </a:moveTo>
              <a:lnTo>
                <a:pt x="0" y="501039"/>
              </a:lnTo>
              <a:lnTo>
                <a:pt x="470489" y="501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9EE1DA-734B-4E1C-A33A-00C7B16A5E9C}">
      <dsp:nvSpPr>
        <dsp:cNvPr id="0" name=""/>
        <dsp:cNvSpPr/>
      </dsp:nvSpPr>
      <dsp:spPr>
        <a:xfrm>
          <a:off x="1345289" y="835751"/>
          <a:ext cx="6479999" cy="6680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lt1">
              <a:alpha val="90000"/>
              <a:hueOff val="0"/>
              <a:satOff val="0"/>
              <a:lumOff val="0"/>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lvl="0" algn="l" defTabSz="844550">
            <a:lnSpc>
              <a:spcPct val="90000"/>
            </a:lnSpc>
            <a:spcBef>
              <a:spcPct val="0"/>
            </a:spcBef>
            <a:spcAft>
              <a:spcPct val="35000"/>
            </a:spcAft>
          </a:pPr>
          <a:r>
            <a:rPr lang="ru-RU" sz="1900" b="1" kern="1200" dirty="0" smtClean="0"/>
            <a:t>Паразитические</a:t>
          </a:r>
          <a:r>
            <a:rPr lang="ru-RU" sz="1900" kern="1200" dirty="0" smtClean="0"/>
            <a:t> (меняют содержимое файлов и секторов диска)</a:t>
          </a:r>
          <a:endParaRPr lang="ru-RU" sz="1900" kern="1200" dirty="0"/>
        </a:p>
      </dsp:txBody>
      <dsp:txXfrm>
        <a:off x="1345289" y="835751"/>
        <a:ext cx="6479999" cy="668052"/>
      </dsp:txXfrm>
    </dsp:sp>
    <dsp:sp modelId="{8101078D-1A56-439A-B78D-D5E926310526}">
      <dsp:nvSpPr>
        <dsp:cNvPr id="0" name=""/>
        <dsp:cNvSpPr/>
      </dsp:nvSpPr>
      <dsp:spPr>
        <a:xfrm>
          <a:off x="874800" y="668738"/>
          <a:ext cx="470489" cy="1336104"/>
        </a:xfrm>
        <a:custGeom>
          <a:avLst/>
          <a:gdLst/>
          <a:ahLst/>
          <a:cxnLst/>
          <a:rect l="0" t="0" r="0" b="0"/>
          <a:pathLst>
            <a:path>
              <a:moveTo>
                <a:pt x="0" y="0"/>
              </a:moveTo>
              <a:lnTo>
                <a:pt x="0" y="1336104"/>
              </a:lnTo>
              <a:lnTo>
                <a:pt x="470489" y="13361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AEA6EB-FDC8-42C8-B40C-27EBC500A920}">
      <dsp:nvSpPr>
        <dsp:cNvPr id="0" name=""/>
        <dsp:cNvSpPr/>
      </dsp:nvSpPr>
      <dsp:spPr>
        <a:xfrm>
          <a:off x="1345289" y="1670817"/>
          <a:ext cx="6479999" cy="6680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lt1">
              <a:alpha val="90000"/>
              <a:hueOff val="0"/>
              <a:satOff val="0"/>
              <a:lumOff val="0"/>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lvl="0" algn="l" defTabSz="844550">
            <a:lnSpc>
              <a:spcPct val="90000"/>
            </a:lnSpc>
            <a:spcBef>
              <a:spcPct val="0"/>
            </a:spcBef>
            <a:spcAft>
              <a:spcPct val="35000"/>
            </a:spcAft>
          </a:pPr>
          <a:r>
            <a:rPr lang="ru-RU" sz="1900" b="1" kern="1200" dirty="0" smtClean="0"/>
            <a:t>Мутанты</a:t>
          </a:r>
          <a:r>
            <a:rPr lang="ru-RU" sz="1900" kern="1200" dirty="0" smtClean="0"/>
            <a:t> (применяют алгоритм шифрования, вследствие чего их трудно обнаружить)</a:t>
          </a:r>
          <a:endParaRPr lang="ru-RU" sz="1900" kern="1200" dirty="0"/>
        </a:p>
      </dsp:txBody>
      <dsp:txXfrm>
        <a:off x="1345289" y="1670817"/>
        <a:ext cx="6479999" cy="668052"/>
      </dsp:txXfrm>
    </dsp:sp>
    <dsp:sp modelId="{C18E1FF2-2EC2-4B12-96A9-BF789A0759A5}">
      <dsp:nvSpPr>
        <dsp:cNvPr id="0" name=""/>
        <dsp:cNvSpPr/>
      </dsp:nvSpPr>
      <dsp:spPr>
        <a:xfrm>
          <a:off x="874800" y="668738"/>
          <a:ext cx="470489" cy="2171169"/>
        </a:xfrm>
        <a:custGeom>
          <a:avLst/>
          <a:gdLst/>
          <a:ahLst/>
          <a:cxnLst/>
          <a:rect l="0" t="0" r="0" b="0"/>
          <a:pathLst>
            <a:path>
              <a:moveTo>
                <a:pt x="0" y="0"/>
              </a:moveTo>
              <a:lnTo>
                <a:pt x="0" y="2171169"/>
              </a:lnTo>
              <a:lnTo>
                <a:pt x="470489" y="21711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4BB74-7C79-4652-BD60-5895585CD4E0}">
      <dsp:nvSpPr>
        <dsp:cNvPr id="0" name=""/>
        <dsp:cNvSpPr/>
      </dsp:nvSpPr>
      <dsp:spPr>
        <a:xfrm>
          <a:off x="1345289" y="2505882"/>
          <a:ext cx="6479999" cy="6680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lt1">
              <a:alpha val="90000"/>
              <a:hueOff val="0"/>
              <a:satOff val="0"/>
              <a:lumOff val="0"/>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lvl="0" algn="l" defTabSz="844550">
            <a:lnSpc>
              <a:spcPct val="90000"/>
            </a:lnSpc>
            <a:spcBef>
              <a:spcPct val="0"/>
            </a:spcBef>
            <a:spcAft>
              <a:spcPct val="35000"/>
            </a:spcAft>
          </a:pPr>
          <a:r>
            <a:rPr lang="ru-RU" sz="1900" b="1" kern="1200" dirty="0" smtClean="0"/>
            <a:t>Репликаторы</a:t>
          </a:r>
          <a:r>
            <a:rPr lang="ru-RU" sz="1900" kern="1200" dirty="0" smtClean="0"/>
            <a:t> (они же сетевые черви, проникают через компьютерные сети)</a:t>
          </a:r>
          <a:endParaRPr lang="ru-RU" sz="1900" kern="1200" dirty="0"/>
        </a:p>
      </dsp:txBody>
      <dsp:txXfrm>
        <a:off x="1345289" y="2505882"/>
        <a:ext cx="6479999" cy="668052"/>
      </dsp:txXfrm>
    </dsp:sp>
    <dsp:sp modelId="{6CF112BE-D548-44AD-848A-99B9045B955E}">
      <dsp:nvSpPr>
        <dsp:cNvPr id="0" name=""/>
        <dsp:cNvSpPr/>
      </dsp:nvSpPr>
      <dsp:spPr>
        <a:xfrm>
          <a:off x="874800" y="668738"/>
          <a:ext cx="470489" cy="3006235"/>
        </a:xfrm>
        <a:custGeom>
          <a:avLst/>
          <a:gdLst/>
          <a:ahLst/>
          <a:cxnLst/>
          <a:rect l="0" t="0" r="0" b="0"/>
          <a:pathLst>
            <a:path>
              <a:moveTo>
                <a:pt x="0" y="0"/>
              </a:moveTo>
              <a:lnTo>
                <a:pt x="0" y="3006235"/>
              </a:lnTo>
              <a:lnTo>
                <a:pt x="470489" y="30062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0F6DC-34B4-4A00-B830-4F9A0747F446}">
      <dsp:nvSpPr>
        <dsp:cNvPr id="0" name=""/>
        <dsp:cNvSpPr/>
      </dsp:nvSpPr>
      <dsp:spPr>
        <a:xfrm>
          <a:off x="1345289" y="3340947"/>
          <a:ext cx="6479999" cy="6680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lt1">
              <a:alpha val="90000"/>
              <a:hueOff val="0"/>
              <a:satOff val="0"/>
              <a:lumOff val="0"/>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lvl="0" algn="l" defTabSz="844550">
            <a:lnSpc>
              <a:spcPct val="90000"/>
            </a:lnSpc>
            <a:spcBef>
              <a:spcPct val="0"/>
            </a:spcBef>
            <a:spcAft>
              <a:spcPct val="35000"/>
            </a:spcAft>
          </a:pPr>
          <a:r>
            <a:rPr lang="ru-RU" sz="1900" b="1" kern="1200" dirty="0" smtClean="0"/>
            <a:t>Троянский конь </a:t>
          </a:r>
          <a:r>
            <a:rPr lang="ru-RU" sz="1900" kern="1200" dirty="0" smtClean="0"/>
            <a:t>(один из самых опасных вирусов, так как трояны не размножаются, а воруют ценную)</a:t>
          </a:r>
          <a:endParaRPr lang="ru-RU" sz="1900" kern="1200" dirty="0"/>
        </a:p>
      </dsp:txBody>
      <dsp:txXfrm>
        <a:off x="1345289" y="3340947"/>
        <a:ext cx="6479999" cy="668052"/>
      </dsp:txXfrm>
    </dsp:sp>
    <dsp:sp modelId="{55CCD5A5-CAAB-404C-9215-4C6E03751FEC}">
      <dsp:nvSpPr>
        <dsp:cNvPr id="0" name=""/>
        <dsp:cNvSpPr/>
      </dsp:nvSpPr>
      <dsp:spPr>
        <a:xfrm>
          <a:off x="874800" y="668738"/>
          <a:ext cx="470489" cy="3841300"/>
        </a:xfrm>
        <a:custGeom>
          <a:avLst/>
          <a:gdLst/>
          <a:ahLst/>
          <a:cxnLst/>
          <a:rect l="0" t="0" r="0" b="0"/>
          <a:pathLst>
            <a:path>
              <a:moveTo>
                <a:pt x="0" y="0"/>
              </a:moveTo>
              <a:lnTo>
                <a:pt x="0" y="3841300"/>
              </a:lnTo>
              <a:lnTo>
                <a:pt x="470489" y="38413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70BAD5-24EE-4CE5-A4A3-1A49E784E3B9}">
      <dsp:nvSpPr>
        <dsp:cNvPr id="0" name=""/>
        <dsp:cNvSpPr/>
      </dsp:nvSpPr>
      <dsp:spPr>
        <a:xfrm>
          <a:off x="1345289" y="4176013"/>
          <a:ext cx="6479999" cy="6680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lt1">
              <a:alpha val="90000"/>
              <a:hueOff val="0"/>
              <a:satOff val="0"/>
              <a:lumOff val="0"/>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lvl="0" algn="l" defTabSz="844550">
            <a:lnSpc>
              <a:spcPct val="90000"/>
            </a:lnSpc>
            <a:spcBef>
              <a:spcPct val="0"/>
            </a:spcBef>
            <a:spcAft>
              <a:spcPct val="35000"/>
            </a:spcAft>
          </a:pPr>
          <a:r>
            <a:rPr lang="ru-RU" sz="1900" b="1" kern="1200" dirty="0" smtClean="0"/>
            <a:t>Невидимки</a:t>
          </a:r>
          <a:r>
            <a:rPr lang="ru-RU" sz="1900" kern="1200" dirty="0" smtClean="0"/>
            <a:t> (трудно обнаружимые вирусы)</a:t>
          </a:r>
          <a:endParaRPr lang="ru-RU" sz="1900" kern="1200" dirty="0"/>
        </a:p>
      </dsp:txBody>
      <dsp:txXfrm>
        <a:off x="1345289" y="4176013"/>
        <a:ext cx="6479999" cy="66805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1AA95D-A1CB-4C9D-958B-DAC0FCF14A14}">
      <dsp:nvSpPr>
        <dsp:cNvPr id="0" name=""/>
        <dsp:cNvSpPr/>
      </dsp:nvSpPr>
      <dsp:spPr>
        <a:xfrm rot="5400000">
          <a:off x="-238004" y="239080"/>
          <a:ext cx="1586697" cy="111068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ru-RU" sz="3100" kern="1200" dirty="0" smtClean="0"/>
            <a:t>1</a:t>
          </a:r>
          <a:endParaRPr lang="ru-RU" sz="3100" kern="1200" dirty="0"/>
        </a:p>
      </dsp:txBody>
      <dsp:txXfrm rot="5400000">
        <a:off x="-238004" y="239080"/>
        <a:ext cx="1586697" cy="1110688"/>
      </dsp:txXfrm>
    </dsp:sp>
    <dsp:sp modelId="{0D09F3BB-4A4C-4FEC-BF6C-73D519103454}">
      <dsp:nvSpPr>
        <dsp:cNvPr id="0" name=""/>
        <dsp:cNvSpPr/>
      </dsp:nvSpPr>
      <dsp:spPr>
        <a:xfrm rot="5400000">
          <a:off x="4154467" y="-3042703"/>
          <a:ext cx="1031353" cy="71189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ru-RU" sz="3100" kern="1200" dirty="0" smtClean="0"/>
            <a:t>Проверка файлов</a:t>
          </a:r>
          <a:endParaRPr lang="ru-RU" sz="3100" kern="1200" dirty="0"/>
        </a:p>
      </dsp:txBody>
      <dsp:txXfrm rot="5400000">
        <a:off x="4154467" y="-3042703"/>
        <a:ext cx="1031353" cy="7118911"/>
      </dsp:txXfrm>
    </dsp:sp>
    <dsp:sp modelId="{1A6370A9-D184-4CFF-B016-CFC3E90E925B}">
      <dsp:nvSpPr>
        <dsp:cNvPr id="0" name=""/>
        <dsp:cNvSpPr/>
      </dsp:nvSpPr>
      <dsp:spPr>
        <a:xfrm rot="5400000">
          <a:off x="-238004" y="1631437"/>
          <a:ext cx="1586697" cy="111068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ru-RU" sz="3100" kern="1200" dirty="0" smtClean="0"/>
            <a:t>2</a:t>
          </a:r>
          <a:endParaRPr lang="ru-RU" sz="3100" kern="1200" dirty="0"/>
        </a:p>
      </dsp:txBody>
      <dsp:txXfrm rot="5400000">
        <a:off x="-238004" y="1631437"/>
        <a:ext cx="1586697" cy="1110688"/>
      </dsp:txXfrm>
    </dsp:sp>
    <dsp:sp modelId="{ABC76096-EBD5-48DF-AED0-4B75E969F85E}">
      <dsp:nvSpPr>
        <dsp:cNvPr id="0" name=""/>
        <dsp:cNvSpPr/>
      </dsp:nvSpPr>
      <dsp:spPr>
        <a:xfrm rot="5400000">
          <a:off x="4154467" y="-1650346"/>
          <a:ext cx="1031353" cy="71189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ru-RU" sz="3100" kern="1200" dirty="0" smtClean="0"/>
            <a:t>Проверка загрузочных секторов дисков</a:t>
          </a:r>
          <a:endParaRPr lang="ru-RU" sz="3100" kern="1200" dirty="0"/>
        </a:p>
      </dsp:txBody>
      <dsp:txXfrm rot="5400000">
        <a:off x="4154467" y="-1650346"/>
        <a:ext cx="1031353" cy="7118911"/>
      </dsp:txXfrm>
    </dsp:sp>
    <dsp:sp modelId="{5312BC14-2657-4F40-9743-1A9A5B30F10A}">
      <dsp:nvSpPr>
        <dsp:cNvPr id="0" name=""/>
        <dsp:cNvSpPr/>
      </dsp:nvSpPr>
      <dsp:spPr>
        <a:xfrm rot="5400000">
          <a:off x="-238004" y="3023794"/>
          <a:ext cx="1586697" cy="111068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ru-RU" sz="3100" kern="1200" dirty="0" smtClean="0"/>
            <a:t>3</a:t>
          </a:r>
          <a:endParaRPr lang="ru-RU" sz="3100" kern="1200" dirty="0"/>
        </a:p>
      </dsp:txBody>
      <dsp:txXfrm rot="5400000">
        <a:off x="-238004" y="3023794"/>
        <a:ext cx="1586697" cy="1110688"/>
      </dsp:txXfrm>
    </dsp:sp>
    <dsp:sp modelId="{F56606EA-AB04-47DA-A500-48BBA882568E}">
      <dsp:nvSpPr>
        <dsp:cNvPr id="0" name=""/>
        <dsp:cNvSpPr/>
      </dsp:nvSpPr>
      <dsp:spPr>
        <a:xfrm rot="5400000">
          <a:off x="4154467" y="-257989"/>
          <a:ext cx="1031353" cy="71189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ru-RU" sz="3100" kern="1200" dirty="0" smtClean="0"/>
            <a:t>Проверка оперативной памяти</a:t>
          </a:r>
          <a:endParaRPr lang="ru-RU" sz="3100" kern="1200" dirty="0"/>
        </a:p>
      </dsp:txBody>
      <dsp:txXfrm rot="5400000">
        <a:off x="4154467" y="-257989"/>
        <a:ext cx="1031353" cy="711891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76BBD1-8B5F-44EC-B18D-91C67CE5926C}">
      <dsp:nvSpPr>
        <dsp:cNvPr id="0" name=""/>
        <dsp:cNvSpPr/>
      </dsp:nvSpPr>
      <dsp:spPr>
        <a:xfrm>
          <a:off x="455929" y="553"/>
          <a:ext cx="2793871" cy="17399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u-RU" sz="2100" kern="1200" dirty="0" smtClean="0"/>
            <a:t>Антивирусный сканер</a:t>
          </a:r>
          <a:endParaRPr lang="ru-RU" sz="2100" kern="1200" dirty="0"/>
        </a:p>
      </dsp:txBody>
      <dsp:txXfrm>
        <a:off x="455929" y="553"/>
        <a:ext cx="2793871" cy="1739949"/>
      </dsp:txXfrm>
    </dsp:sp>
    <dsp:sp modelId="{C90A92E3-C706-4F28-B4A7-5E5866A08E7B}">
      <dsp:nvSpPr>
        <dsp:cNvPr id="0" name=""/>
        <dsp:cNvSpPr/>
      </dsp:nvSpPr>
      <dsp:spPr>
        <a:xfrm>
          <a:off x="1348280" y="1881786"/>
          <a:ext cx="1009170" cy="1009170"/>
        </a:xfrm>
        <a:prstGeom prst="mathPlus">
          <a:avLst/>
        </a:prstGeom>
        <a:solidFill>
          <a:schemeClr val="accent1">
            <a:tint val="60000"/>
            <a:hueOff val="0"/>
            <a:satOff val="0"/>
            <a:lumOff val="0"/>
            <a:alphaOff val="0"/>
          </a:schemeClr>
        </a:solidFill>
        <a:ln>
          <a:solidFill>
            <a:schemeClr val="tx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1348280" y="1881786"/>
        <a:ext cx="1009170" cy="1009170"/>
      </dsp:txXfrm>
    </dsp:sp>
    <dsp:sp modelId="{5FF01D6A-17E5-4697-AA5B-1063FF655925}">
      <dsp:nvSpPr>
        <dsp:cNvPr id="0" name=""/>
        <dsp:cNvSpPr/>
      </dsp:nvSpPr>
      <dsp:spPr>
        <a:xfrm>
          <a:off x="455929" y="3032241"/>
          <a:ext cx="2793871" cy="17399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u-RU" sz="2100" kern="1200" dirty="0" smtClean="0"/>
            <a:t>Антивирусный монитор</a:t>
          </a:r>
          <a:endParaRPr lang="ru-RU" sz="2100" kern="1200" dirty="0"/>
        </a:p>
      </dsp:txBody>
      <dsp:txXfrm>
        <a:off x="455929" y="3032241"/>
        <a:ext cx="2793871" cy="1739949"/>
      </dsp:txXfrm>
    </dsp:sp>
    <dsp:sp modelId="{2DA98364-758C-4A34-9A3B-C382D2D66BB0}">
      <dsp:nvSpPr>
        <dsp:cNvPr id="0" name=""/>
        <dsp:cNvSpPr/>
      </dsp:nvSpPr>
      <dsp:spPr>
        <a:xfrm>
          <a:off x="3510793" y="2062741"/>
          <a:ext cx="553303" cy="647261"/>
        </a:xfrm>
        <a:prstGeom prst="rightArrow">
          <a:avLst>
            <a:gd name="adj1" fmla="val 60000"/>
            <a:gd name="adj2" fmla="val 50000"/>
          </a:avLst>
        </a:prstGeom>
        <a:solidFill>
          <a:schemeClr val="accent1">
            <a:tint val="60000"/>
            <a:hueOff val="0"/>
            <a:satOff val="0"/>
            <a:lumOff val="0"/>
            <a:alphaOff val="0"/>
          </a:schemeClr>
        </a:solidFill>
        <a:ln>
          <a:solidFill>
            <a:schemeClr val="bg2">
              <a:lumMod val="2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a:off x="3510793" y="2062741"/>
        <a:ext cx="553303" cy="647261"/>
      </dsp:txXfrm>
    </dsp:sp>
    <dsp:sp modelId="{CBC8F858-EDD1-4FBA-B745-DDD0B4F5EF3A}">
      <dsp:nvSpPr>
        <dsp:cNvPr id="0" name=""/>
        <dsp:cNvSpPr/>
      </dsp:nvSpPr>
      <dsp:spPr>
        <a:xfrm>
          <a:off x="4293771" y="646422"/>
          <a:ext cx="3479899" cy="3479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ru-RU" sz="3500" kern="1200" dirty="0" smtClean="0"/>
            <a:t>Антивирус</a:t>
          </a:r>
          <a:endParaRPr lang="ru-RU" sz="3500" kern="1200" dirty="0"/>
        </a:p>
      </dsp:txBody>
      <dsp:txXfrm>
        <a:off x="4293771" y="646422"/>
        <a:ext cx="3479899" cy="34798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2"/>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3"/>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9"/>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
        <p:nvSpPr>
          <p:cNvPr id="12" name="Date Placeholder 3"/>
          <p:cNvSpPr>
            <a:spLocks noGrp="1"/>
          </p:cNvSpPr>
          <p:nvPr>
            <p:ph type="dt" sz="half" idx="10"/>
          </p:nvPr>
        </p:nvSpPr>
        <p:spPr/>
        <p:txBody>
          <a:bodyPr/>
          <a:lstStyle>
            <a:lvl1pPr>
              <a:defRPr/>
            </a:lvl1pPr>
          </a:lstStyle>
          <a:p>
            <a:pPr>
              <a:defRPr/>
            </a:pPr>
            <a:fld id="{0ADB61AE-3CB2-4380-A8CD-6B8CA4DD290A}" type="datetimeFigureOut">
              <a:rPr lang="ru-RU"/>
              <a:pPr>
                <a:defRPr/>
              </a:pPr>
              <a:t>30.09.2015</a:t>
            </a:fld>
            <a:endParaRPr lang="ru-RU"/>
          </a:p>
        </p:txBody>
      </p:sp>
      <p:sp>
        <p:nvSpPr>
          <p:cNvPr id="13" name="Footer Placeholder 4"/>
          <p:cNvSpPr>
            <a:spLocks noGrp="1"/>
          </p:cNvSpPr>
          <p:nvPr>
            <p:ph type="ftr" sz="quarter" idx="11"/>
          </p:nvPr>
        </p:nvSpPr>
        <p:spPr/>
        <p:txBody>
          <a:bodyPr/>
          <a:lstStyle>
            <a:lvl1pPr>
              <a:defRPr/>
            </a:lvl1pPr>
          </a:lstStyle>
          <a:p>
            <a:pPr>
              <a:defRPr/>
            </a:pPr>
            <a:endParaRPr lang="ru-RU"/>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a:solidFill>
                  <a:schemeClr val="accent1">
                    <a:lumMod val="50000"/>
                  </a:schemeClr>
                </a:solidFill>
              </a:defRPr>
            </a:lvl1pPr>
          </a:lstStyle>
          <a:p>
            <a:pPr>
              <a:defRPr/>
            </a:pPr>
            <a:fld id="{F597FF9F-DE11-4D07-BDE9-A3EAA825B3EB}" type="slidenum">
              <a:rPr lang="ru-RU"/>
              <a:pPr>
                <a:defRPr/>
              </a:pPr>
              <a:t>‹#›</a:t>
            </a:fld>
            <a:endParaRPr lang="ru-RU"/>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B5A96F4-B9F1-4006-93F3-44C4E3F61A10}" type="datetimeFigureOut">
              <a:rPr lang="ru-RU"/>
              <a:pPr>
                <a:defRPr/>
              </a:pPr>
              <a:t>30.09.2015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0B1FCDF-A486-4CF1-857B-870154C543B1}" type="slidenum">
              <a:rPr lang="ru-RU"/>
              <a:pPr>
                <a:defRPr/>
              </a:pPr>
              <a:t>‹#›</a:t>
            </a:fld>
            <a:endParaRPr lang="ru-RU"/>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3"/>
          <p:cNvSpPr>
            <a:spLocks noGrp="1"/>
          </p:cNvSpPr>
          <p:nvPr>
            <p:ph type="dt" sz="half" idx="10"/>
          </p:nvPr>
        </p:nvSpPr>
        <p:spPr/>
        <p:txBody>
          <a:bodyPr/>
          <a:lstStyle>
            <a:lvl1pPr>
              <a:defRPr/>
            </a:lvl1pPr>
          </a:lstStyle>
          <a:p>
            <a:pPr>
              <a:defRPr/>
            </a:pPr>
            <a:fld id="{47032DDE-0B4D-4229-B191-E34D5597BC8D}" type="datetimeFigureOut">
              <a:rPr lang="ru-RU"/>
              <a:pPr>
                <a:defRPr/>
              </a:pPr>
              <a:t>30.09.2015</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499AB118-8C34-4F47-8E84-C6DA19EB892C}" type="slidenum">
              <a:rPr lang="ru-RU"/>
              <a:pPr>
                <a:defRPr/>
              </a:pPr>
              <a:t>‹#›</a:t>
            </a:fld>
            <a:endParaRPr lang="ru-RU"/>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pPr>
              <a:defRPr/>
            </a:pPr>
            <a:endParaRPr lang="ru-RU" alt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lt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pPr>
              <a:defRPr/>
            </a:pPr>
            <a:fld id="{AA9F9979-9F06-4AD0-BB20-7A42B7C87927}" type="slidenum">
              <a:rPr lang="ru-RU" altLang="ru-RU"/>
              <a:pPr>
                <a:defRPr/>
              </a:pPr>
              <a:t>‹#›</a:t>
            </a:fld>
            <a:endParaRPr lang="ru-RU" altLang="ru-RU"/>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C7528335-0F65-42FC-AAE7-5AA223EDE9B1}" type="datetimeFigureOut">
              <a:rPr lang="ru-RU"/>
              <a:pPr>
                <a:defRPr/>
              </a:pPr>
              <a:t>30.09.2015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B016CF1-0EDA-4544-B860-599C59A3954D}" type="slidenum">
              <a:rPr lang="ru-RU"/>
              <a:pPr>
                <a:defRPr/>
              </a:pPr>
              <a:t>‹#›</a:t>
            </a:fld>
            <a:endParaRPr lang="ru-RU"/>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5"/>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4"/>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3"/>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539B19B1-047B-4A8A-A340-15EF34ADA67F}" type="datetimeFigureOut">
              <a:rPr lang="ru-RU"/>
              <a:pPr>
                <a:defRPr/>
              </a:pPr>
              <a:t>30.09.2015</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87E83957-83CE-4BC4-95D7-1112C43CDFBD}" type="slidenum">
              <a:rPr lang="ru-RU"/>
              <a:pPr>
                <a:defRPr/>
              </a:pPr>
              <a:t>‹#›</a:t>
            </a:fld>
            <a:endParaRPr lang="ru-RU"/>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154649C5-E4B8-4A2C-997E-177F52D75746}" type="datetimeFigureOut">
              <a:rPr lang="ru-RU"/>
              <a:pPr>
                <a:defRPr/>
              </a:pPr>
              <a:t>30.09.2015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45B01CD-D5C6-4ED3-9A6A-F8169EE6CFB4}" type="slidenum">
              <a:rPr lang="ru-RU"/>
              <a:pPr>
                <a:defRPr/>
              </a:pPr>
              <a:t>‹#›</a:t>
            </a:fld>
            <a:endParaRPr lang="ru-RU"/>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07405310-E984-4698-A9AC-C5984DCF99EC}" type="datetimeFigureOut">
              <a:rPr lang="ru-RU"/>
              <a:pPr>
                <a:defRPr/>
              </a:pPr>
              <a:t>30.09.2015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832D02BA-D39C-48A3-B08F-9D48D6EBDDC7}" type="slidenum">
              <a:rPr lang="ru-RU"/>
              <a:pPr>
                <a:defRPr/>
              </a:pPr>
              <a:t>‹#›</a:t>
            </a:fld>
            <a:endParaRPr lang="ru-RU"/>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50656F36-150B-41C4-ADC1-FA94B53ACE5C}" type="datetimeFigureOut">
              <a:rPr lang="ru-RU"/>
              <a:pPr>
                <a:defRPr/>
              </a:pPr>
              <a:t>30.09.2015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EEA873F9-67F7-49FA-BDA1-E5E380BCF1CE}" type="slidenum">
              <a:rPr lang="ru-RU"/>
              <a:pPr>
                <a:defRPr/>
              </a:pPr>
              <a:t>‹#›</a:t>
            </a:fld>
            <a:endParaRPr lang="ru-RU"/>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8E2C5A27-FD0F-4785-9B0B-BE4480997A00}" type="datetimeFigureOut">
              <a:rPr lang="ru-RU"/>
              <a:pPr>
                <a:defRPr/>
              </a:pPr>
              <a:t>30.09.2015</a:t>
            </a:fld>
            <a:endParaRPr lang="ru-RU"/>
          </a:p>
        </p:txBody>
      </p:sp>
      <p:sp>
        <p:nvSpPr>
          <p:cNvPr id="5" name="Footer Placeholder 2"/>
          <p:cNvSpPr>
            <a:spLocks noGrp="1"/>
          </p:cNvSpPr>
          <p:nvPr>
            <p:ph type="ftr" sz="quarter" idx="11"/>
          </p:nvPr>
        </p:nvSpPr>
        <p:spPr/>
        <p:txBody>
          <a:bodyPr/>
          <a:lstStyle>
            <a:lvl1pPr>
              <a:defRPr/>
            </a:lvl1pPr>
          </a:lstStyle>
          <a:p>
            <a:pPr>
              <a:defRPr/>
            </a:pPr>
            <a:endParaRPr lang="ru-RU"/>
          </a:p>
        </p:txBody>
      </p:sp>
      <p:sp>
        <p:nvSpPr>
          <p:cNvPr id="6" name="Slide Number Placeholder 3"/>
          <p:cNvSpPr>
            <a:spLocks noGrp="1"/>
          </p:cNvSpPr>
          <p:nvPr>
            <p:ph type="sldNum" sz="quarter" idx="12"/>
          </p:nvPr>
        </p:nvSpPr>
        <p:spPr/>
        <p:txBody>
          <a:bodyPr/>
          <a:lstStyle>
            <a:lvl1pPr>
              <a:defRPr/>
            </a:lvl1pPr>
          </a:lstStyle>
          <a:p>
            <a:pPr>
              <a:defRPr/>
            </a:pPr>
            <a:fld id="{D9364EC8-66FF-43E8-A73C-D257278D80C7}" type="slidenum">
              <a:rPr lang="ru-RU"/>
              <a:pPr>
                <a:defRPr/>
              </a:pPr>
              <a:t>‹#›</a:t>
            </a:fld>
            <a:endParaRPr lang="ru-RU"/>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9"/>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033367C2-5730-4C4D-AD45-FAFFA4D4EC04}" type="datetimeFigureOut">
              <a:rPr lang="ru-RU"/>
              <a:pPr>
                <a:defRPr/>
              </a:pPr>
              <a:t>30.09.2015</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EA6E6C01-ECD7-485F-B427-C9DC64412D24}" type="slidenum">
              <a:rPr lang="ru-RU"/>
              <a:pPr>
                <a:defRPr/>
              </a:pPr>
              <a:t>‹#›</a:t>
            </a:fld>
            <a:endParaRPr lang="ru-RU"/>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1"/>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2"/>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ru-RU" smtClean="0"/>
              <a:t>Образец заголовка</a:t>
            </a:r>
            <a:endParaRPr lang="en-US" dirty="0"/>
          </a:p>
        </p:txBody>
      </p:sp>
      <p:sp>
        <p:nvSpPr>
          <p:cNvPr id="11" name="Date Placeholder 4"/>
          <p:cNvSpPr>
            <a:spLocks noGrp="1"/>
          </p:cNvSpPr>
          <p:nvPr>
            <p:ph type="dt" sz="half" idx="10"/>
          </p:nvPr>
        </p:nvSpPr>
        <p:spPr/>
        <p:txBody>
          <a:bodyPr/>
          <a:lstStyle>
            <a:lvl1pPr>
              <a:defRPr/>
            </a:lvl1pPr>
          </a:lstStyle>
          <a:p>
            <a:pPr>
              <a:defRPr/>
            </a:pPr>
            <a:fld id="{1AD056CB-17BD-4B60-9427-D60D0E2B502F}" type="datetimeFigureOut">
              <a:rPr lang="ru-RU"/>
              <a:pPr>
                <a:defRPr/>
              </a:pPr>
              <a:t>30.09.2015</a:t>
            </a:fld>
            <a:endParaRPr lang="ru-RU"/>
          </a:p>
        </p:txBody>
      </p:sp>
      <p:sp>
        <p:nvSpPr>
          <p:cNvPr id="12" name="Slide Number Placeholder 6"/>
          <p:cNvSpPr>
            <a:spLocks noGrp="1"/>
          </p:cNvSpPr>
          <p:nvPr>
            <p:ph type="sldNum" sz="quarter" idx="11"/>
          </p:nvPr>
        </p:nvSpPr>
        <p:spPr/>
        <p:txBody>
          <a:bodyPr/>
          <a:lstStyle>
            <a:lvl1pPr>
              <a:defRPr/>
            </a:lvl1pPr>
          </a:lstStyle>
          <a:p>
            <a:pPr>
              <a:defRPr/>
            </a:pPr>
            <a:fld id="{8127468B-AD9A-4B6C-AB68-E2821F04FC96}" type="slidenum">
              <a:rPr lang="ru-RU"/>
              <a:pPr>
                <a:defRPr/>
              </a:pPr>
              <a:t>‹#›</a:t>
            </a:fld>
            <a:endParaRPr lang="ru-RU"/>
          </a:p>
        </p:txBody>
      </p:sp>
      <p:sp>
        <p:nvSpPr>
          <p:cNvPr id="13" name="Footer Placeholder 5"/>
          <p:cNvSpPr>
            <a:spLocks noGrp="1"/>
          </p:cNvSpPr>
          <p:nvPr>
            <p:ph type="ftr" sz="quarter" idx="12"/>
          </p:nvPr>
        </p:nvSpPr>
        <p:spPr/>
        <p:txBody>
          <a:bodyPr/>
          <a:lstStyle>
            <a:lvl1pPr>
              <a:defRPr/>
            </a:lvl1pPr>
          </a:lstStyle>
          <a:p>
            <a:pPr>
              <a:defRPr/>
            </a:pPr>
            <a:endParaRPr lang="ru-RU"/>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cs typeface="+mn-cs"/>
              </a:defRPr>
            </a:lvl1pPr>
          </a:lstStyle>
          <a:p>
            <a:pPr>
              <a:defRPr/>
            </a:pPr>
            <a:fld id="{1525F1CA-C2FC-4F76-9E08-2B01D62EAAC5}" type="datetimeFigureOut">
              <a:rPr lang="ru-RU"/>
              <a:pPr>
                <a:defRPr/>
              </a:pPr>
              <a:t>30.09.2015</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cs typeface="+mn-cs"/>
              </a:defRPr>
            </a:lvl1pPr>
          </a:lstStyle>
          <a:p>
            <a:pPr>
              <a:defRPr/>
            </a:pPr>
            <a:fld id="{AC990E00-8889-4E96-8C2A-76CA8644E194}" type="slidenum">
              <a:rPr lang="ru-RU"/>
              <a:pPr>
                <a:defRPr/>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764" r:id="rId1"/>
    <p:sldLayoutId id="2147483759" r:id="rId2"/>
    <p:sldLayoutId id="2147483765" r:id="rId3"/>
    <p:sldLayoutId id="2147483760" r:id="rId4"/>
    <p:sldLayoutId id="2147483761" r:id="rId5"/>
    <p:sldLayoutId id="2147483762" r:id="rId6"/>
    <p:sldLayoutId id="2147483766" r:id="rId7"/>
    <p:sldLayoutId id="2147483767" r:id="rId8"/>
    <p:sldLayoutId id="2147483768" r:id="rId9"/>
    <p:sldLayoutId id="2147483763" r:id="rId10"/>
    <p:sldLayoutId id="2147483769" r:id="rId11"/>
    <p:sldLayoutId id="2147483770" r:id="rId12"/>
  </p:sldLayoutIdLst>
  <p:transition spd="slow">
    <p:fade thruBlk="1"/>
  </p:transition>
  <p:txStyles>
    <p:titleStyle>
      <a:lvl1pPr algn="ctr" rtl="0" eaLnBrk="0" fontAlgn="base" hangingPunct="0">
        <a:spcBef>
          <a:spcPct val="0"/>
        </a:spcBef>
        <a:spcAft>
          <a:spcPct val="0"/>
        </a:spcAft>
        <a:defRPr sz="3500" kern="1200" cap="all">
          <a:solidFill>
            <a:srgbClr val="0293E0"/>
          </a:solidFill>
          <a:latin typeface="+mj-lt"/>
          <a:ea typeface="+mj-ea"/>
          <a:cs typeface="+mj-cs"/>
        </a:defRPr>
      </a:lvl1pPr>
      <a:lvl2pPr algn="ctr" rtl="0" eaLnBrk="0" fontAlgn="base" hangingPunct="0">
        <a:spcBef>
          <a:spcPct val="0"/>
        </a:spcBef>
        <a:spcAft>
          <a:spcPct val="0"/>
        </a:spcAft>
        <a:defRPr sz="3500">
          <a:solidFill>
            <a:srgbClr val="0293E0"/>
          </a:solidFill>
          <a:latin typeface="Book Antiqua" pitchFamily="18" charset="0"/>
        </a:defRPr>
      </a:lvl2pPr>
      <a:lvl3pPr algn="ctr" rtl="0" eaLnBrk="0" fontAlgn="base" hangingPunct="0">
        <a:spcBef>
          <a:spcPct val="0"/>
        </a:spcBef>
        <a:spcAft>
          <a:spcPct val="0"/>
        </a:spcAft>
        <a:defRPr sz="3500">
          <a:solidFill>
            <a:srgbClr val="0293E0"/>
          </a:solidFill>
          <a:latin typeface="Book Antiqua" pitchFamily="18" charset="0"/>
        </a:defRPr>
      </a:lvl3pPr>
      <a:lvl4pPr algn="ctr" rtl="0" eaLnBrk="0" fontAlgn="base" hangingPunct="0">
        <a:spcBef>
          <a:spcPct val="0"/>
        </a:spcBef>
        <a:spcAft>
          <a:spcPct val="0"/>
        </a:spcAft>
        <a:defRPr sz="3500">
          <a:solidFill>
            <a:srgbClr val="0293E0"/>
          </a:solidFill>
          <a:latin typeface="Book Antiqua" pitchFamily="18" charset="0"/>
        </a:defRPr>
      </a:lvl4pPr>
      <a:lvl5pPr algn="ctr" rtl="0" eaLnBrk="0" fontAlgn="base" hangingPunct="0">
        <a:spcBef>
          <a:spcPct val="0"/>
        </a:spcBef>
        <a:spcAft>
          <a:spcPct val="0"/>
        </a:spcAft>
        <a:defRPr sz="3500">
          <a:solidFill>
            <a:srgbClr val="0293E0"/>
          </a:solidFill>
          <a:latin typeface="Book Antiqua" pitchFamily="18" charset="0"/>
        </a:defRPr>
      </a:lvl5pPr>
      <a:lvl6pPr marL="457200" algn="ctr" rtl="0" fontAlgn="base">
        <a:spcBef>
          <a:spcPct val="0"/>
        </a:spcBef>
        <a:spcAft>
          <a:spcPct val="0"/>
        </a:spcAft>
        <a:defRPr sz="3500">
          <a:solidFill>
            <a:srgbClr val="0293E0"/>
          </a:solidFill>
          <a:latin typeface="Book Antiqua" pitchFamily="18" charset="0"/>
        </a:defRPr>
      </a:lvl6pPr>
      <a:lvl7pPr marL="914400" algn="ctr" rtl="0" fontAlgn="base">
        <a:spcBef>
          <a:spcPct val="0"/>
        </a:spcBef>
        <a:spcAft>
          <a:spcPct val="0"/>
        </a:spcAft>
        <a:defRPr sz="3500">
          <a:solidFill>
            <a:srgbClr val="0293E0"/>
          </a:solidFill>
          <a:latin typeface="Book Antiqua" pitchFamily="18" charset="0"/>
        </a:defRPr>
      </a:lvl7pPr>
      <a:lvl8pPr marL="1371600" algn="ctr" rtl="0" fontAlgn="base">
        <a:spcBef>
          <a:spcPct val="0"/>
        </a:spcBef>
        <a:spcAft>
          <a:spcPct val="0"/>
        </a:spcAft>
        <a:defRPr sz="3500">
          <a:solidFill>
            <a:srgbClr val="0293E0"/>
          </a:solidFill>
          <a:latin typeface="Book Antiqua" pitchFamily="18" charset="0"/>
        </a:defRPr>
      </a:lvl8pPr>
      <a:lvl9pPr marL="1828800" algn="ctr" rtl="0" fontAlgn="base">
        <a:spcBef>
          <a:spcPct val="0"/>
        </a:spcBef>
        <a:spcAft>
          <a:spcPct val="0"/>
        </a:spcAft>
        <a:defRPr sz="3500">
          <a:solidFill>
            <a:srgbClr val="0293E0"/>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5BD078"/>
        </a:buClr>
        <a:buFont typeface="Arial" charset="0"/>
        <a:buChar char="•"/>
        <a:defRPr sz="2400"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A5D028"/>
        </a:buClr>
        <a:buFont typeface="Arial"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F5C040"/>
        </a:buClr>
        <a:buFont typeface="Arial"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jpeg"/><Relationship Id="rId4" Type="http://schemas.openxmlformats.org/officeDocument/2006/relationships/diagramLayout" Target="../diagrams/layout1.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42938" y="4648200"/>
            <a:ext cx="6553200" cy="457200"/>
          </a:xfrm>
        </p:spPr>
        <p:txBody>
          <a:bodyPr rtlCol="0"/>
          <a:lstStyle/>
          <a:p>
            <a:pPr eaLnBrk="1" fontAlgn="auto" hangingPunct="1">
              <a:spcAft>
                <a:spcPts val="0"/>
              </a:spcAft>
              <a:buFont typeface="Arial" pitchFamily="34" charset="0"/>
              <a:buNone/>
              <a:defRPr/>
            </a:pPr>
            <a:r>
              <a:rPr lang="ru-RU" b="1" dirty="0" smtClean="0"/>
              <a:t>Лекция 7</a:t>
            </a:r>
            <a:endParaRPr lang="ru-RU" b="1" dirty="0"/>
          </a:p>
        </p:txBody>
      </p:sp>
      <p:sp>
        <p:nvSpPr>
          <p:cNvPr id="2" name="Заголовок 1"/>
          <p:cNvSpPr>
            <a:spLocks noGrp="1"/>
          </p:cNvSpPr>
          <p:nvPr>
            <p:ph type="ctrTitle"/>
          </p:nvPr>
        </p:nvSpPr>
        <p:spPr>
          <a:xfrm>
            <a:off x="604838" y="3227388"/>
            <a:ext cx="6629400" cy="1219200"/>
          </a:xfrm>
        </p:spPr>
        <p:txBody>
          <a:bodyPr/>
          <a:lstStyle/>
          <a:p>
            <a:pPr eaLnBrk="1" fontAlgn="auto" hangingPunct="1">
              <a:spcAft>
                <a:spcPts val="0"/>
              </a:spcAft>
              <a:defRPr/>
            </a:pPr>
            <a:r>
              <a:rPr lang="ru-RU" b="1" dirty="0"/>
              <a:t>Защита информации</a:t>
            </a:r>
            <a:endParaRPr lang="ru-RU" dirty="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smtClean="0">
                <a:solidFill>
                  <a:schemeClr val="accent1">
                    <a:lumMod val="75000"/>
                  </a:schemeClr>
                </a:solidFill>
              </a:rPr>
              <a:t>Угрозы  целостности</a:t>
            </a:r>
            <a:endParaRPr lang="ru-RU" b="1" dirty="0">
              <a:solidFill>
                <a:schemeClr val="accent1">
                  <a:lumMod val="75000"/>
                </a:schemeClr>
              </a:solidFill>
            </a:endParaRPr>
          </a:p>
        </p:txBody>
      </p:sp>
      <p:sp>
        <p:nvSpPr>
          <p:cNvPr id="18435" name="Объект 2"/>
          <p:cNvSpPr>
            <a:spLocks noGrp="1"/>
          </p:cNvSpPr>
          <p:nvPr>
            <p:ph idx="1"/>
          </p:nvPr>
        </p:nvSpPr>
        <p:spPr>
          <a:xfrm>
            <a:off x="250825" y="1752600"/>
            <a:ext cx="8642350" cy="4845050"/>
          </a:xfrm>
        </p:spPr>
        <p:txBody>
          <a:bodyPr/>
          <a:lstStyle/>
          <a:p>
            <a:pPr marL="446088" indent="-331788" eaLnBrk="1" hangingPunct="1">
              <a:buFont typeface="Book Antiqua" pitchFamily="18" charset="0"/>
              <a:buAutoNum type="arabicPeriod"/>
            </a:pPr>
            <a:r>
              <a:rPr lang="ru-RU" smtClean="0"/>
              <a:t>Кражи и подлоги.</a:t>
            </a:r>
          </a:p>
          <a:p>
            <a:pPr marL="446088" indent="-331788" eaLnBrk="1" hangingPunct="1">
              <a:buFont typeface="Book Antiqua" pitchFamily="18" charset="0"/>
              <a:buAutoNum type="arabicPeriod"/>
            </a:pPr>
            <a:endParaRPr lang="ru-RU" smtClean="0"/>
          </a:p>
          <a:p>
            <a:pPr marL="446088" indent="-331788" eaLnBrk="1" hangingPunct="1">
              <a:buFont typeface="Book Antiqua" pitchFamily="18" charset="0"/>
              <a:buAutoNum type="arabicPeriod"/>
            </a:pPr>
            <a:r>
              <a:rPr lang="ru-RU" smtClean="0"/>
              <a:t>Дублирование данных.</a:t>
            </a:r>
          </a:p>
          <a:p>
            <a:pPr marL="446088" indent="-331788" eaLnBrk="1" hangingPunct="1">
              <a:buFont typeface="Book Antiqua" pitchFamily="18" charset="0"/>
              <a:buAutoNum type="arabicPeriod"/>
            </a:pPr>
            <a:endParaRPr lang="ru-RU" smtClean="0"/>
          </a:p>
          <a:p>
            <a:pPr marL="446088" indent="-331788" eaLnBrk="1" hangingPunct="1">
              <a:buFont typeface="Book Antiqua" pitchFamily="18" charset="0"/>
              <a:buAutoNum type="arabicPeriod"/>
            </a:pPr>
            <a:r>
              <a:rPr lang="ru-RU" smtClean="0"/>
              <a:t>Внесение дополнительных сообщений.</a:t>
            </a:r>
          </a:p>
          <a:p>
            <a:pPr marL="446088" indent="-331788" eaLnBrk="1" hangingPunct="1">
              <a:buFont typeface="Book Antiqua" pitchFamily="18" charset="0"/>
              <a:buAutoNum type="arabicPeriod"/>
            </a:pPr>
            <a:endParaRPr lang="ru-RU" smtClean="0"/>
          </a:p>
          <a:p>
            <a:pPr marL="446088" indent="-331788" eaLnBrk="1" hangingPunct="1">
              <a:buFont typeface="Book Antiqua" pitchFamily="18" charset="0"/>
              <a:buAutoNum type="arabicPeriod"/>
            </a:pPr>
            <a:r>
              <a:rPr lang="ru-RU" smtClean="0"/>
              <a:t>Нарушение целостности программ (внедрение вредоносного кода).</a:t>
            </a: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b="1" dirty="0" smtClean="0">
                <a:solidFill>
                  <a:schemeClr val="accent1">
                    <a:lumMod val="75000"/>
                  </a:schemeClr>
                </a:solidFill>
              </a:rPr>
              <a:t>Угрозы  конфиденциальности</a:t>
            </a:r>
            <a:endParaRPr lang="ru-RU" b="1" dirty="0">
              <a:solidFill>
                <a:schemeClr val="accent1">
                  <a:lumMod val="75000"/>
                </a:schemeClr>
              </a:solidFill>
            </a:endParaRPr>
          </a:p>
        </p:txBody>
      </p:sp>
      <p:sp>
        <p:nvSpPr>
          <p:cNvPr id="19459" name="Объект 2"/>
          <p:cNvSpPr>
            <a:spLocks noGrp="1"/>
          </p:cNvSpPr>
          <p:nvPr>
            <p:ph idx="1"/>
          </p:nvPr>
        </p:nvSpPr>
        <p:spPr>
          <a:xfrm>
            <a:off x="250825" y="1752600"/>
            <a:ext cx="8642350" cy="4845050"/>
          </a:xfrm>
        </p:spPr>
        <p:txBody>
          <a:bodyPr/>
          <a:lstStyle/>
          <a:p>
            <a:pPr marL="446088" indent="-331788" eaLnBrk="1" hangingPunct="1">
              <a:buFont typeface="Book Antiqua" pitchFamily="18" charset="0"/>
              <a:buAutoNum type="arabicPeriod"/>
            </a:pPr>
            <a:r>
              <a:rPr lang="ru-RU" smtClean="0"/>
              <a:t>Раскрытие паролей.</a:t>
            </a:r>
          </a:p>
          <a:p>
            <a:pPr marL="446088" indent="-331788" eaLnBrk="1" hangingPunct="1">
              <a:buFont typeface="Book Antiqua" pitchFamily="18" charset="0"/>
              <a:buAutoNum type="arabicPeriod"/>
            </a:pPr>
            <a:endParaRPr lang="ru-RU" smtClean="0"/>
          </a:p>
          <a:p>
            <a:pPr marL="446088" indent="-331788" eaLnBrk="1" hangingPunct="1">
              <a:buFont typeface="Book Antiqua" pitchFamily="18" charset="0"/>
              <a:buAutoNum type="arabicPeriod"/>
            </a:pPr>
            <a:r>
              <a:rPr lang="ru-RU" smtClean="0"/>
              <a:t>Перехват данных.</a:t>
            </a:r>
          </a:p>
          <a:p>
            <a:pPr marL="446088" indent="-331788" eaLnBrk="1" hangingPunct="1">
              <a:buFont typeface="Book Antiqua" pitchFamily="18" charset="0"/>
              <a:buAutoNum type="arabicPeriod"/>
            </a:pPr>
            <a:endParaRPr lang="ru-RU" smtClean="0"/>
          </a:p>
          <a:p>
            <a:pPr marL="446088" indent="-331788" eaLnBrk="1" hangingPunct="1">
              <a:buFont typeface="Book Antiqua" pitchFamily="18" charset="0"/>
              <a:buAutoNum type="arabicPeriod"/>
            </a:pPr>
            <a:r>
              <a:rPr lang="ru-RU" smtClean="0"/>
              <a:t>Кража оборудования.</a:t>
            </a:r>
          </a:p>
          <a:p>
            <a:pPr marL="446088" indent="-331788" eaLnBrk="1" hangingPunct="1">
              <a:buFont typeface="Book Antiqua" pitchFamily="18" charset="0"/>
              <a:buAutoNum type="arabicPeriod"/>
            </a:pPr>
            <a:endParaRPr lang="ru-RU" smtClean="0"/>
          </a:p>
          <a:p>
            <a:pPr marL="446088" indent="-331788" eaLnBrk="1" hangingPunct="1">
              <a:buFont typeface="Book Antiqua" pitchFamily="18" charset="0"/>
              <a:buAutoNum type="arabicPeriod"/>
            </a:pPr>
            <a:r>
              <a:rPr lang="ru-RU" smtClean="0"/>
              <a:t>Маскарад - выполнение действий под видом лица, обладающим полномочиями для доступа к данным.</a:t>
            </a: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b="1" dirty="0" smtClean="0">
                <a:solidFill>
                  <a:schemeClr val="accent1">
                    <a:lumMod val="75000"/>
                  </a:schemeClr>
                </a:solidFill>
              </a:rPr>
              <a:t>Способы защиты информации</a:t>
            </a:r>
            <a:endParaRPr lang="ru-RU" b="1" dirty="0">
              <a:solidFill>
                <a:schemeClr val="accent1">
                  <a:lumMod val="75000"/>
                </a:schemeClr>
              </a:solidFill>
            </a:endParaRPr>
          </a:p>
        </p:txBody>
      </p:sp>
      <p:sp>
        <p:nvSpPr>
          <p:cNvPr id="3" name="Объект 2"/>
          <p:cNvSpPr>
            <a:spLocks noGrp="1"/>
          </p:cNvSpPr>
          <p:nvPr>
            <p:ph idx="1"/>
          </p:nvPr>
        </p:nvSpPr>
        <p:spPr>
          <a:xfrm>
            <a:off x="250825" y="1752600"/>
            <a:ext cx="8642350" cy="4845050"/>
          </a:xfrm>
        </p:spPr>
        <p:txBody>
          <a:bodyPr rtlCol="0">
            <a:normAutofit/>
          </a:bodyPr>
          <a:lstStyle/>
          <a:p>
            <a:pPr marL="446088" indent="-331788" eaLnBrk="1" fontAlgn="auto" hangingPunct="1">
              <a:spcAft>
                <a:spcPts val="0"/>
              </a:spcAft>
              <a:buFont typeface="+mj-lt"/>
              <a:buAutoNum type="arabicPeriod"/>
              <a:defRPr/>
            </a:pPr>
            <a:r>
              <a:rPr lang="ru-RU" b="1" dirty="0" smtClean="0"/>
              <a:t>Безопасность </a:t>
            </a:r>
            <a:r>
              <a:rPr lang="ru-RU" b="1" dirty="0"/>
              <a:t>зданий, где хранится информация</a:t>
            </a:r>
            <a:r>
              <a:rPr lang="ru-RU" dirty="0"/>
              <a:t>.</a:t>
            </a:r>
          </a:p>
          <a:p>
            <a:pPr marL="446088" indent="-331788" eaLnBrk="1" fontAlgn="auto" hangingPunct="1">
              <a:spcAft>
                <a:spcPts val="0"/>
              </a:spcAft>
              <a:buFont typeface="+mj-lt"/>
              <a:buAutoNum type="arabicPeriod"/>
              <a:defRPr/>
            </a:pPr>
            <a:endParaRPr lang="ru-RU" dirty="0"/>
          </a:p>
          <a:p>
            <a:pPr marL="114300" indent="0" eaLnBrk="1" fontAlgn="auto" hangingPunct="1">
              <a:spcAft>
                <a:spcPts val="0"/>
              </a:spcAft>
              <a:buFont typeface="Arial" pitchFamily="34" charset="0"/>
              <a:buNone/>
              <a:defRPr/>
            </a:pPr>
            <a:r>
              <a:rPr lang="ru-RU" dirty="0"/>
              <a:t>Безопасность зданий необходима для защиты от физической кражи оборудования или данных на резервных копиях, а также от физического уничтожения техники и носителей.</a:t>
            </a:r>
          </a:p>
        </p:txBody>
      </p:sp>
      <p:pic>
        <p:nvPicPr>
          <p:cNvPr id="6146" name="Picture 2" descr="http://profit.kz/Content/Images/EPropusk.jpg"/>
          <p:cNvPicPr>
            <a:picLocks noChangeAspect="1" noChangeArrowheads="1"/>
          </p:cNvPicPr>
          <p:nvPr/>
        </p:nvPicPr>
        <p:blipFill>
          <a:blip r:embed="rId2" cstate="print"/>
          <a:srcRect/>
          <a:stretch>
            <a:fillRect/>
          </a:stretch>
        </p:blipFill>
        <p:spPr bwMode="auto">
          <a:xfrm>
            <a:off x="1116013" y="1557338"/>
            <a:ext cx="6264275" cy="522605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1000" fill="hold"/>
                                        <p:tgtEl>
                                          <p:spTgt spid="6146"/>
                                        </p:tgtEl>
                                        <p:attrNameLst>
                                          <p:attrName>ppt_w</p:attrName>
                                        </p:attrNameLst>
                                      </p:cBhvr>
                                      <p:tavLst>
                                        <p:tav tm="0">
                                          <p:val>
                                            <p:fltVal val="0"/>
                                          </p:val>
                                        </p:tav>
                                        <p:tav tm="100000">
                                          <p:val>
                                            <p:strVal val="#ppt_w"/>
                                          </p:val>
                                        </p:tav>
                                      </p:tavLst>
                                    </p:anim>
                                    <p:anim calcmode="lin" valueType="num">
                                      <p:cBhvr>
                                        <p:cTn id="15" dur="1000" fill="hold"/>
                                        <p:tgtEl>
                                          <p:spTgt spid="6146"/>
                                        </p:tgtEl>
                                        <p:attrNameLst>
                                          <p:attrName>ppt_h</p:attrName>
                                        </p:attrNameLst>
                                      </p:cBhvr>
                                      <p:tavLst>
                                        <p:tav tm="0">
                                          <p:val>
                                            <p:fltVal val="0"/>
                                          </p:val>
                                        </p:tav>
                                        <p:tav tm="100000">
                                          <p:val>
                                            <p:strVal val="#ppt_h"/>
                                          </p:val>
                                        </p:tav>
                                      </p:tavLst>
                                    </p:anim>
                                    <p:anim calcmode="lin" valueType="num">
                                      <p:cBhvr>
                                        <p:cTn id="16" dur="1000" fill="hold"/>
                                        <p:tgtEl>
                                          <p:spTgt spid="6146"/>
                                        </p:tgtEl>
                                        <p:attrNameLst>
                                          <p:attrName>style.rotation</p:attrName>
                                        </p:attrNameLst>
                                      </p:cBhvr>
                                      <p:tavLst>
                                        <p:tav tm="0">
                                          <p:val>
                                            <p:fltVal val="90"/>
                                          </p:val>
                                        </p:tav>
                                        <p:tav tm="100000">
                                          <p:val>
                                            <p:fltVal val="0"/>
                                          </p:val>
                                        </p:tav>
                                      </p:tavLst>
                                    </p:anim>
                                    <p:animEffect transition="in" filter="fade">
                                      <p:cBhvr>
                                        <p:cTn id="17"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b="1" dirty="0" smtClean="0">
                <a:solidFill>
                  <a:schemeClr val="accent1">
                    <a:lumMod val="75000"/>
                  </a:schemeClr>
                </a:solidFill>
              </a:rPr>
              <a:t>Способы защиты информации</a:t>
            </a:r>
            <a:endParaRPr lang="ru-RU" b="1" dirty="0">
              <a:solidFill>
                <a:schemeClr val="accent1">
                  <a:lumMod val="75000"/>
                </a:schemeClr>
              </a:solidFill>
            </a:endParaRPr>
          </a:p>
        </p:txBody>
      </p:sp>
      <p:sp>
        <p:nvSpPr>
          <p:cNvPr id="3" name="Объект 2"/>
          <p:cNvSpPr>
            <a:spLocks noGrp="1"/>
          </p:cNvSpPr>
          <p:nvPr>
            <p:ph idx="1"/>
          </p:nvPr>
        </p:nvSpPr>
        <p:spPr>
          <a:xfrm>
            <a:off x="250825" y="1752600"/>
            <a:ext cx="8642350" cy="4845050"/>
          </a:xfrm>
        </p:spPr>
        <p:txBody>
          <a:bodyPr rtlCol="0">
            <a:normAutofit fontScale="85000" lnSpcReduction="10000"/>
          </a:bodyPr>
          <a:lstStyle/>
          <a:p>
            <a:pPr marL="361950" indent="-247650" eaLnBrk="1" fontAlgn="auto" hangingPunct="1">
              <a:spcAft>
                <a:spcPts val="0"/>
              </a:spcAft>
              <a:buFont typeface="+mj-lt"/>
              <a:buAutoNum type="arabicPeriod" startAt="2"/>
              <a:defRPr/>
            </a:pPr>
            <a:r>
              <a:rPr lang="ru-RU" b="1" dirty="0" smtClean="0"/>
              <a:t>Контроль </a:t>
            </a:r>
            <a:r>
              <a:rPr lang="ru-RU" b="1" dirty="0"/>
              <a:t>доступа.</a:t>
            </a:r>
          </a:p>
          <a:p>
            <a:pPr marL="446088" indent="-331788" eaLnBrk="1" fontAlgn="auto" hangingPunct="1">
              <a:spcAft>
                <a:spcPts val="0"/>
              </a:spcAft>
              <a:buFont typeface="+mj-lt"/>
              <a:buAutoNum type="arabicPeriod" startAt="2"/>
              <a:defRPr/>
            </a:pPr>
            <a:endParaRPr lang="ru-RU" b="1" dirty="0"/>
          </a:p>
          <a:p>
            <a:pPr marL="114300" indent="0" eaLnBrk="1" fontAlgn="auto" hangingPunct="1">
              <a:spcAft>
                <a:spcPts val="0"/>
              </a:spcAft>
              <a:buFont typeface="Arial" pitchFamily="34" charset="0"/>
              <a:buNone/>
              <a:defRPr/>
            </a:pPr>
            <a:r>
              <a:rPr lang="ru-RU" dirty="0"/>
              <a:t>Для защиты от несанкционированного доступа к информации используются пароли:</a:t>
            </a:r>
          </a:p>
          <a:p>
            <a:pPr marL="446088" indent="-331788" eaLnBrk="1" fontAlgn="auto" hangingPunct="1">
              <a:spcAft>
                <a:spcPts val="0"/>
              </a:spcAft>
              <a:buFont typeface="+mj-lt"/>
              <a:buAutoNum type="arabicPeriod" startAt="2"/>
              <a:defRPr/>
            </a:pPr>
            <a:endParaRPr lang="ru-RU" dirty="0"/>
          </a:p>
          <a:p>
            <a:pPr marL="446088" indent="-331788" eaLnBrk="1" fontAlgn="auto" hangingPunct="1">
              <a:spcAft>
                <a:spcPts val="0"/>
              </a:spcAft>
              <a:buFont typeface="Wingdings" panose="05000000000000000000" pitchFamily="2" charset="2"/>
              <a:buChar char="Ø"/>
              <a:defRPr/>
            </a:pPr>
            <a:r>
              <a:rPr lang="ru-RU" dirty="0" smtClean="0"/>
              <a:t>Вход </a:t>
            </a:r>
            <a:r>
              <a:rPr lang="ru-RU" dirty="0"/>
              <a:t>по паролю может быть установлен в программе BIOS.</a:t>
            </a:r>
          </a:p>
          <a:p>
            <a:pPr marL="446088" indent="-331788" eaLnBrk="1" fontAlgn="auto" hangingPunct="1">
              <a:spcAft>
                <a:spcPts val="0"/>
              </a:spcAft>
              <a:buFont typeface="Wingdings" panose="05000000000000000000" pitchFamily="2" charset="2"/>
              <a:buChar char="Ø"/>
              <a:defRPr/>
            </a:pPr>
            <a:endParaRPr lang="ru-RU" dirty="0"/>
          </a:p>
          <a:p>
            <a:pPr marL="446088" indent="-331788" eaLnBrk="1" fontAlgn="auto" hangingPunct="1">
              <a:spcAft>
                <a:spcPts val="0"/>
              </a:spcAft>
              <a:buFont typeface="Wingdings" panose="05000000000000000000" pitchFamily="2" charset="2"/>
              <a:buChar char="Ø"/>
              <a:defRPr/>
            </a:pPr>
            <a:r>
              <a:rPr lang="ru-RU" dirty="0" smtClean="0"/>
              <a:t>Пароль </a:t>
            </a:r>
            <a:r>
              <a:rPr lang="ru-RU" dirty="0"/>
              <a:t>при загрузке операционной системы (может быть установлен для каждого пользователя).</a:t>
            </a:r>
          </a:p>
          <a:p>
            <a:pPr marL="114300" indent="0" eaLnBrk="1" fontAlgn="auto" hangingPunct="1">
              <a:spcAft>
                <a:spcPts val="0"/>
              </a:spcAft>
              <a:buFont typeface="Arial" pitchFamily="34" charset="0"/>
              <a:buNone/>
              <a:defRPr/>
            </a:pPr>
            <a:endParaRPr lang="ru-RU" dirty="0"/>
          </a:p>
          <a:p>
            <a:pPr marL="114300" indent="0" eaLnBrk="1" fontAlgn="auto" hangingPunct="1">
              <a:spcAft>
                <a:spcPts val="0"/>
              </a:spcAft>
              <a:buFont typeface="Arial" pitchFamily="34" charset="0"/>
              <a:buNone/>
              <a:defRPr/>
            </a:pPr>
            <a:r>
              <a:rPr lang="ru-RU" dirty="0"/>
              <a:t>Помимо паролей можно использовать и биометрические системы защиты</a:t>
            </a:r>
            <a:r>
              <a:rPr lang="ru-RU" dirty="0" smtClean="0"/>
              <a:t>.  К </a:t>
            </a:r>
            <a:r>
              <a:rPr lang="ru-RU" dirty="0"/>
              <a:t>ним относятся системы идентификации </a:t>
            </a:r>
            <a:r>
              <a:rPr lang="ru-RU" dirty="0" smtClean="0"/>
              <a:t>по отпечаткам пальцев, характеристикам речи, радужной </a:t>
            </a:r>
            <a:r>
              <a:rPr lang="ru-RU" dirty="0"/>
              <a:t>оболочке </a:t>
            </a:r>
            <a:r>
              <a:rPr lang="ru-RU" dirty="0" smtClean="0"/>
              <a:t>глаз, изображению лица, геометрии </a:t>
            </a:r>
            <a:r>
              <a:rPr lang="ru-RU" dirty="0"/>
              <a:t>ладони руки.</a:t>
            </a:r>
          </a:p>
        </p:txBody>
      </p:sp>
      <p:pic>
        <p:nvPicPr>
          <p:cNvPr id="7170" name="Picture 2" descr="http://www.rohos.ru/1/wp-content/uploads/2013/03/log-in-window.jpg"/>
          <p:cNvPicPr>
            <a:picLocks noChangeAspect="1" noChangeArrowheads="1"/>
          </p:cNvPicPr>
          <p:nvPr/>
        </p:nvPicPr>
        <p:blipFill>
          <a:blip r:embed="rId2" cstate="print"/>
          <a:srcRect/>
          <a:stretch>
            <a:fillRect/>
          </a:stretch>
        </p:blipFill>
        <p:spPr bwMode="auto">
          <a:xfrm>
            <a:off x="900113" y="1549400"/>
            <a:ext cx="7056437" cy="520065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6" end="6"/>
                                            </p:txEl>
                                          </p:spTgt>
                                        </p:tgtEl>
                                      </p:cBhvr>
                                    </p:animEffect>
                                    <p:set>
                                      <p:cBhvr>
                                        <p:cTn id="16" dur="1" fill="hold">
                                          <p:stCondLst>
                                            <p:cond delay="499"/>
                                          </p:stCondLst>
                                        </p:cTn>
                                        <p:tgtEl>
                                          <p:spTgt spid="3">
                                            <p:txEl>
                                              <p:pRg st="6" end="6"/>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xEl>
                                              <p:pRg st="8" end="8"/>
                                            </p:txEl>
                                          </p:spTgt>
                                        </p:tgtEl>
                                      </p:cBhvr>
                                    </p:animEffect>
                                    <p:set>
                                      <p:cBhvr>
                                        <p:cTn id="19" dur="1" fill="hold">
                                          <p:stCondLst>
                                            <p:cond delay="499"/>
                                          </p:stCondLst>
                                        </p:cTn>
                                        <p:tgtEl>
                                          <p:spTgt spid="3">
                                            <p:txEl>
                                              <p:pRg st="8" end="8"/>
                                            </p:txEl>
                                          </p:spTgt>
                                        </p:tgtEl>
                                        <p:attrNameLst>
                                          <p:attrName>style.visibility</p:attrName>
                                        </p:attrNameLst>
                                      </p:cBhvr>
                                      <p:to>
                                        <p:strVal val="hidden"/>
                                      </p:to>
                                    </p:set>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7170"/>
                                        </p:tgtEl>
                                        <p:attrNameLst>
                                          <p:attrName>style.visibility</p:attrName>
                                        </p:attrNameLst>
                                      </p:cBhvr>
                                      <p:to>
                                        <p:strVal val="visible"/>
                                      </p:to>
                                    </p:set>
                                    <p:anim calcmode="lin" valueType="num">
                                      <p:cBhvr>
                                        <p:cTn id="23" dur="1000" fill="hold"/>
                                        <p:tgtEl>
                                          <p:spTgt spid="7170"/>
                                        </p:tgtEl>
                                        <p:attrNameLst>
                                          <p:attrName>ppt_w</p:attrName>
                                        </p:attrNameLst>
                                      </p:cBhvr>
                                      <p:tavLst>
                                        <p:tav tm="0">
                                          <p:val>
                                            <p:fltVal val="0"/>
                                          </p:val>
                                        </p:tav>
                                        <p:tav tm="100000">
                                          <p:val>
                                            <p:strVal val="#ppt_w"/>
                                          </p:val>
                                        </p:tav>
                                      </p:tavLst>
                                    </p:anim>
                                    <p:anim calcmode="lin" valueType="num">
                                      <p:cBhvr>
                                        <p:cTn id="24" dur="1000" fill="hold"/>
                                        <p:tgtEl>
                                          <p:spTgt spid="7170"/>
                                        </p:tgtEl>
                                        <p:attrNameLst>
                                          <p:attrName>ppt_h</p:attrName>
                                        </p:attrNameLst>
                                      </p:cBhvr>
                                      <p:tavLst>
                                        <p:tav tm="0">
                                          <p:val>
                                            <p:fltVal val="0"/>
                                          </p:val>
                                        </p:tav>
                                        <p:tav tm="100000">
                                          <p:val>
                                            <p:strVal val="#ppt_h"/>
                                          </p:val>
                                        </p:tav>
                                      </p:tavLst>
                                    </p:anim>
                                    <p:anim calcmode="lin" valueType="num">
                                      <p:cBhvr>
                                        <p:cTn id="25" dur="1000" fill="hold"/>
                                        <p:tgtEl>
                                          <p:spTgt spid="7170"/>
                                        </p:tgtEl>
                                        <p:attrNameLst>
                                          <p:attrName>style.rotation</p:attrName>
                                        </p:attrNameLst>
                                      </p:cBhvr>
                                      <p:tavLst>
                                        <p:tav tm="0">
                                          <p:val>
                                            <p:fltVal val="90"/>
                                          </p:val>
                                        </p:tav>
                                        <p:tav tm="100000">
                                          <p:val>
                                            <p:fltVal val="0"/>
                                          </p:val>
                                        </p:tav>
                                      </p:tavLst>
                                    </p:anim>
                                    <p:animEffect transition="in" filter="fade">
                                      <p:cBhvr>
                                        <p:cTn id="26"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b="1" dirty="0" smtClean="0">
                <a:solidFill>
                  <a:schemeClr val="accent1">
                    <a:lumMod val="75000"/>
                  </a:schemeClr>
                </a:solidFill>
              </a:rPr>
              <a:t>Способы защиты информации</a:t>
            </a:r>
            <a:endParaRPr lang="ru-RU" b="1" dirty="0">
              <a:solidFill>
                <a:schemeClr val="accent1">
                  <a:lumMod val="75000"/>
                </a:schemeClr>
              </a:solidFill>
            </a:endParaRPr>
          </a:p>
        </p:txBody>
      </p:sp>
      <p:sp>
        <p:nvSpPr>
          <p:cNvPr id="3" name="Объект 2"/>
          <p:cNvSpPr>
            <a:spLocks noGrp="1"/>
          </p:cNvSpPr>
          <p:nvPr>
            <p:ph idx="1"/>
          </p:nvPr>
        </p:nvSpPr>
        <p:spPr>
          <a:xfrm>
            <a:off x="250825" y="1752600"/>
            <a:ext cx="8642350" cy="4845050"/>
          </a:xfrm>
        </p:spPr>
        <p:txBody>
          <a:bodyPr rtlCol="0">
            <a:normAutofit/>
          </a:bodyPr>
          <a:lstStyle/>
          <a:p>
            <a:pPr marL="571500" indent="-457200" eaLnBrk="1" fontAlgn="auto" hangingPunct="1">
              <a:spcAft>
                <a:spcPts val="0"/>
              </a:spcAft>
              <a:buFont typeface="+mj-lt"/>
              <a:buAutoNum type="arabicPeriod" startAt="3"/>
              <a:defRPr/>
            </a:pPr>
            <a:r>
              <a:rPr lang="ru-RU" b="1" dirty="0" smtClean="0"/>
              <a:t> Разграничение </a:t>
            </a:r>
            <a:r>
              <a:rPr lang="ru-RU" b="1" dirty="0"/>
              <a:t>доступа.</a:t>
            </a:r>
          </a:p>
          <a:p>
            <a:pPr marL="361950" indent="-247650" eaLnBrk="1" fontAlgn="auto" hangingPunct="1">
              <a:spcAft>
                <a:spcPts val="0"/>
              </a:spcAft>
              <a:buFont typeface="+mj-lt"/>
              <a:buAutoNum type="arabicPeriod" startAt="3"/>
              <a:defRPr/>
            </a:pPr>
            <a:endParaRPr lang="ru-RU" b="1" dirty="0"/>
          </a:p>
          <a:p>
            <a:pPr marL="114300" indent="0" eaLnBrk="1" fontAlgn="auto" hangingPunct="1">
              <a:spcAft>
                <a:spcPts val="0"/>
              </a:spcAft>
              <a:buFont typeface="Arial" pitchFamily="34" charset="0"/>
              <a:buNone/>
              <a:defRPr/>
            </a:pPr>
            <a:r>
              <a:rPr lang="ru-RU" dirty="0"/>
              <a:t>От несанкционированного доступа может быть защищен каждый диск, папка или файл. Для них могут быть установлены определенные права доступа, причем они могут быть различными для разных пользователей.</a:t>
            </a:r>
          </a:p>
        </p:txBody>
      </p:sp>
      <p:pic>
        <p:nvPicPr>
          <p:cNvPr id="8194" name="Picture 2" descr="http://add4u.es/wp-content/uploads/2012/04/acceso.png"/>
          <p:cNvPicPr>
            <a:picLocks noChangeAspect="1" noChangeArrowheads="1"/>
          </p:cNvPicPr>
          <p:nvPr/>
        </p:nvPicPr>
        <p:blipFill>
          <a:blip r:embed="rId2" cstate="print"/>
          <a:srcRect/>
          <a:stretch>
            <a:fillRect/>
          </a:stretch>
        </p:blipFill>
        <p:spPr bwMode="auto">
          <a:xfrm>
            <a:off x="1763713" y="1628775"/>
            <a:ext cx="5111750" cy="5113338"/>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1000" fill="hold"/>
                                        <p:tgtEl>
                                          <p:spTgt spid="8194"/>
                                        </p:tgtEl>
                                        <p:attrNameLst>
                                          <p:attrName>ppt_w</p:attrName>
                                        </p:attrNameLst>
                                      </p:cBhvr>
                                      <p:tavLst>
                                        <p:tav tm="0">
                                          <p:val>
                                            <p:fltVal val="0"/>
                                          </p:val>
                                        </p:tav>
                                        <p:tav tm="100000">
                                          <p:val>
                                            <p:strVal val="#ppt_w"/>
                                          </p:val>
                                        </p:tav>
                                      </p:tavLst>
                                    </p:anim>
                                    <p:anim calcmode="lin" valueType="num">
                                      <p:cBhvr>
                                        <p:cTn id="15" dur="1000" fill="hold"/>
                                        <p:tgtEl>
                                          <p:spTgt spid="8194"/>
                                        </p:tgtEl>
                                        <p:attrNameLst>
                                          <p:attrName>ppt_h</p:attrName>
                                        </p:attrNameLst>
                                      </p:cBhvr>
                                      <p:tavLst>
                                        <p:tav tm="0">
                                          <p:val>
                                            <p:fltVal val="0"/>
                                          </p:val>
                                        </p:tav>
                                        <p:tav tm="100000">
                                          <p:val>
                                            <p:strVal val="#ppt_h"/>
                                          </p:val>
                                        </p:tav>
                                      </p:tavLst>
                                    </p:anim>
                                    <p:anim calcmode="lin" valueType="num">
                                      <p:cBhvr>
                                        <p:cTn id="16" dur="1000" fill="hold"/>
                                        <p:tgtEl>
                                          <p:spTgt spid="8194"/>
                                        </p:tgtEl>
                                        <p:attrNameLst>
                                          <p:attrName>style.rotation</p:attrName>
                                        </p:attrNameLst>
                                      </p:cBhvr>
                                      <p:tavLst>
                                        <p:tav tm="0">
                                          <p:val>
                                            <p:fltVal val="90"/>
                                          </p:val>
                                        </p:tav>
                                        <p:tav tm="100000">
                                          <p:val>
                                            <p:fltVal val="0"/>
                                          </p:val>
                                        </p:tav>
                                      </p:tavLst>
                                    </p:anim>
                                    <p:animEffect transition="in" filter="fade">
                                      <p:cBhvr>
                                        <p:cTn id="17"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b="1" dirty="0" smtClean="0">
                <a:solidFill>
                  <a:schemeClr val="accent1">
                    <a:lumMod val="75000"/>
                  </a:schemeClr>
                </a:solidFill>
              </a:rPr>
              <a:t>Способы защиты информации</a:t>
            </a:r>
            <a:endParaRPr lang="ru-RU" b="1" dirty="0">
              <a:solidFill>
                <a:schemeClr val="accent1">
                  <a:lumMod val="75000"/>
                </a:schemeClr>
              </a:solidFill>
            </a:endParaRPr>
          </a:p>
        </p:txBody>
      </p:sp>
      <p:sp>
        <p:nvSpPr>
          <p:cNvPr id="3" name="Объект 2"/>
          <p:cNvSpPr>
            <a:spLocks noGrp="1"/>
          </p:cNvSpPr>
          <p:nvPr>
            <p:ph idx="1"/>
          </p:nvPr>
        </p:nvSpPr>
        <p:spPr>
          <a:xfrm>
            <a:off x="250825" y="1752600"/>
            <a:ext cx="8642350" cy="4845050"/>
          </a:xfrm>
        </p:spPr>
        <p:txBody>
          <a:bodyPr rtlCol="0">
            <a:normAutofit fontScale="92500" lnSpcReduction="20000"/>
          </a:bodyPr>
          <a:lstStyle/>
          <a:p>
            <a:pPr marL="571500" indent="-457200" eaLnBrk="1" fontAlgn="auto" hangingPunct="1">
              <a:spcAft>
                <a:spcPts val="0"/>
              </a:spcAft>
              <a:buFont typeface="+mj-lt"/>
              <a:buAutoNum type="arabicPeriod" startAt="4"/>
              <a:defRPr/>
            </a:pPr>
            <a:r>
              <a:rPr lang="ru-RU" b="1" dirty="0" smtClean="0"/>
              <a:t>Дублирование </a:t>
            </a:r>
            <a:r>
              <a:rPr lang="ru-RU" b="1" dirty="0"/>
              <a:t>канала связи и создание резервных копий.</a:t>
            </a:r>
          </a:p>
          <a:p>
            <a:pPr marL="571500" indent="-457200" eaLnBrk="1" fontAlgn="auto" hangingPunct="1">
              <a:spcAft>
                <a:spcPts val="0"/>
              </a:spcAft>
              <a:buFont typeface="+mj-lt"/>
              <a:buAutoNum type="arabicPeriod" startAt="4"/>
              <a:defRPr/>
            </a:pPr>
            <a:endParaRPr lang="ru-RU" b="1" dirty="0"/>
          </a:p>
          <a:p>
            <a:pPr marL="114300" indent="0" eaLnBrk="1" fontAlgn="auto" hangingPunct="1">
              <a:spcAft>
                <a:spcPts val="0"/>
              </a:spcAft>
              <a:buFont typeface="Arial" pitchFamily="34" charset="0"/>
              <a:buNone/>
              <a:defRPr/>
            </a:pPr>
            <a:r>
              <a:rPr lang="ru-RU" dirty="0"/>
              <a:t>Дублирование канала связи необходимо для возможности переключения на резервную систему и запасной канал в случае неисправности действующих систем.</a:t>
            </a:r>
          </a:p>
          <a:p>
            <a:pPr marL="114300" indent="0" eaLnBrk="1" fontAlgn="auto" hangingPunct="1">
              <a:spcAft>
                <a:spcPts val="0"/>
              </a:spcAft>
              <a:buFont typeface="Arial" pitchFamily="34" charset="0"/>
              <a:buNone/>
              <a:defRPr/>
            </a:pPr>
            <a:r>
              <a:rPr lang="ru-RU" dirty="0" smtClean="0"/>
              <a:t>Создание </a:t>
            </a:r>
            <a:r>
              <a:rPr lang="ru-RU" dirty="0"/>
              <a:t>резервных копий защищает от потери данных при сбое оборудования.</a:t>
            </a:r>
          </a:p>
          <a:p>
            <a:pPr marL="571500" indent="-457200" eaLnBrk="1" fontAlgn="auto" hangingPunct="1">
              <a:spcAft>
                <a:spcPts val="0"/>
              </a:spcAft>
              <a:buFont typeface="+mj-lt"/>
              <a:buAutoNum type="arabicPeriod" startAt="3"/>
              <a:defRPr/>
            </a:pPr>
            <a:endParaRPr lang="ru-RU" b="1" dirty="0"/>
          </a:p>
          <a:p>
            <a:pPr marL="571500" indent="-457200" eaLnBrk="1" fontAlgn="auto" hangingPunct="1">
              <a:spcAft>
                <a:spcPts val="0"/>
              </a:spcAft>
              <a:buFont typeface="+mj-lt"/>
              <a:buAutoNum type="arabicPeriod" startAt="5"/>
              <a:defRPr/>
            </a:pPr>
            <a:r>
              <a:rPr lang="ru-RU" b="1" dirty="0" smtClean="0"/>
              <a:t>Криптография</a:t>
            </a:r>
            <a:r>
              <a:rPr lang="ru-RU" b="1" dirty="0"/>
              <a:t>.</a:t>
            </a:r>
          </a:p>
          <a:p>
            <a:pPr marL="571500" indent="-457200" eaLnBrk="1" fontAlgn="auto" hangingPunct="1">
              <a:spcAft>
                <a:spcPts val="0"/>
              </a:spcAft>
              <a:buFont typeface="+mj-lt"/>
              <a:buAutoNum type="arabicPeriod" startAt="5"/>
              <a:defRPr/>
            </a:pPr>
            <a:endParaRPr lang="ru-RU" dirty="0"/>
          </a:p>
          <a:p>
            <a:pPr marL="114300" indent="0" eaLnBrk="1" fontAlgn="auto" hangingPunct="1">
              <a:spcAft>
                <a:spcPts val="0"/>
              </a:spcAft>
              <a:buFont typeface="Arial" pitchFamily="34" charset="0"/>
              <a:buNone/>
              <a:defRPr/>
            </a:pPr>
            <a:r>
              <a:rPr lang="ru-RU" dirty="0"/>
              <a:t>Криптография - наука об использовании методов шифрования. Криптография (шифры) используются еще со времен Цезаря и даже более ранних.</a:t>
            </a:r>
          </a:p>
        </p:txBody>
      </p:sp>
      <p:pic>
        <p:nvPicPr>
          <p:cNvPr id="9218" name="Picture 2" descr="http://www.nanonewsnet.ru/files/thumbs/QuantumCryptographyAn_050409.jpg"/>
          <p:cNvPicPr>
            <a:picLocks noChangeAspect="1" noChangeArrowheads="1"/>
          </p:cNvPicPr>
          <p:nvPr/>
        </p:nvPicPr>
        <p:blipFill>
          <a:blip r:embed="rId2" cstate="print"/>
          <a:srcRect/>
          <a:stretch>
            <a:fillRect/>
          </a:stretch>
        </p:blipFill>
        <p:spPr bwMode="auto">
          <a:xfrm>
            <a:off x="971550" y="2060575"/>
            <a:ext cx="6943725" cy="388937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5" end="5"/>
                                            </p:txEl>
                                          </p:spTgt>
                                        </p:tgtEl>
                                      </p:cBhvr>
                                    </p:animEffect>
                                    <p:set>
                                      <p:cBhvr>
                                        <p:cTn id="16" dur="1" fill="hold">
                                          <p:stCondLst>
                                            <p:cond delay="499"/>
                                          </p:stCondLst>
                                        </p:cTn>
                                        <p:tgtEl>
                                          <p:spTgt spid="3">
                                            <p:txEl>
                                              <p:pRg st="5" end="5"/>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xEl>
                                              <p:pRg st="7" end="7"/>
                                            </p:txEl>
                                          </p:spTgt>
                                        </p:tgtEl>
                                      </p:cBhvr>
                                    </p:animEffect>
                                    <p:set>
                                      <p:cBhvr>
                                        <p:cTn id="19" dur="1" fill="hold">
                                          <p:stCondLst>
                                            <p:cond delay="499"/>
                                          </p:stCondLst>
                                        </p:cTn>
                                        <p:tgtEl>
                                          <p:spTgt spid="3">
                                            <p:txEl>
                                              <p:pRg st="7" end="7"/>
                                            </p:txEl>
                                          </p:spTgt>
                                        </p:tgtEl>
                                        <p:attrNameLst>
                                          <p:attrName>style.visibility</p:attrName>
                                        </p:attrNameLst>
                                      </p:cBhvr>
                                      <p:to>
                                        <p:strVal val="hidden"/>
                                      </p:to>
                                    </p:set>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9218"/>
                                        </p:tgtEl>
                                        <p:attrNameLst>
                                          <p:attrName>style.visibility</p:attrName>
                                        </p:attrNameLst>
                                      </p:cBhvr>
                                      <p:to>
                                        <p:strVal val="visible"/>
                                      </p:to>
                                    </p:set>
                                    <p:anim calcmode="lin" valueType="num">
                                      <p:cBhvr>
                                        <p:cTn id="23" dur="1000" fill="hold"/>
                                        <p:tgtEl>
                                          <p:spTgt spid="9218"/>
                                        </p:tgtEl>
                                        <p:attrNameLst>
                                          <p:attrName>ppt_w</p:attrName>
                                        </p:attrNameLst>
                                      </p:cBhvr>
                                      <p:tavLst>
                                        <p:tav tm="0">
                                          <p:val>
                                            <p:fltVal val="0"/>
                                          </p:val>
                                        </p:tav>
                                        <p:tav tm="100000">
                                          <p:val>
                                            <p:strVal val="#ppt_w"/>
                                          </p:val>
                                        </p:tav>
                                      </p:tavLst>
                                    </p:anim>
                                    <p:anim calcmode="lin" valueType="num">
                                      <p:cBhvr>
                                        <p:cTn id="24" dur="1000" fill="hold"/>
                                        <p:tgtEl>
                                          <p:spTgt spid="9218"/>
                                        </p:tgtEl>
                                        <p:attrNameLst>
                                          <p:attrName>ppt_h</p:attrName>
                                        </p:attrNameLst>
                                      </p:cBhvr>
                                      <p:tavLst>
                                        <p:tav tm="0">
                                          <p:val>
                                            <p:fltVal val="0"/>
                                          </p:val>
                                        </p:tav>
                                        <p:tav tm="100000">
                                          <p:val>
                                            <p:strVal val="#ppt_h"/>
                                          </p:val>
                                        </p:tav>
                                      </p:tavLst>
                                    </p:anim>
                                    <p:anim calcmode="lin" valueType="num">
                                      <p:cBhvr>
                                        <p:cTn id="25" dur="1000" fill="hold"/>
                                        <p:tgtEl>
                                          <p:spTgt spid="9218"/>
                                        </p:tgtEl>
                                        <p:attrNameLst>
                                          <p:attrName>style.rotation</p:attrName>
                                        </p:attrNameLst>
                                      </p:cBhvr>
                                      <p:tavLst>
                                        <p:tav tm="0">
                                          <p:val>
                                            <p:fltVal val="90"/>
                                          </p:val>
                                        </p:tav>
                                        <p:tav tm="100000">
                                          <p:val>
                                            <p:fltVal val="0"/>
                                          </p:val>
                                        </p:tav>
                                      </p:tavLst>
                                    </p:anim>
                                    <p:animEffect transition="in" filter="fade">
                                      <p:cBhvr>
                                        <p:cTn id="26"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b="1" dirty="0" smtClean="0">
                <a:solidFill>
                  <a:schemeClr val="accent1">
                    <a:lumMod val="75000"/>
                  </a:schemeClr>
                </a:solidFill>
              </a:rPr>
              <a:t>Способы защиты информации</a:t>
            </a:r>
            <a:endParaRPr lang="ru-RU" b="1" dirty="0">
              <a:solidFill>
                <a:schemeClr val="accent1">
                  <a:lumMod val="75000"/>
                </a:schemeClr>
              </a:solidFill>
            </a:endParaRPr>
          </a:p>
        </p:txBody>
      </p:sp>
      <p:sp>
        <p:nvSpPr>
          <p:cNvPr id="3" name="Объект 2"/>
          <p:cNvSpPr>
            <a:spLocks noGrp="1"/>
          </p:cNvSpPr>
          <p:nvPr>
            <p:ph idx="1"/>
          </p:nvPr>
        </p:nvSpPr>
        <p:spPr>
          <a:xfrm>
            <a:off x="250825" y="1752600"/>
            <a:ext cx="8642350" cy="4845050"/>
          </a:xfrm>
        </p:spPr>
        <p:txBody>
          <a:bodyPr rtlCol="0">
            <a:normAutofit/>
          </a:bodyPr>
          <a:lstStyle/>
          <a:p>
            <a:pPr marL="571500" indent="-457200" eaLnBrk="1" fontAlgn="auto" hangingPunct="1">
              <a:spcAft>
                <a:spcPts val="0"/>
              </a:spcAft>
              <a:buFont typeface="+mj-lt"/>
              <a:buAutoNum type="arabicPeriod" startAt="6"/>
              <a:defRPr/>
            </a:pPr>
            <a:r>
              <a:rPr lang="ru-RU" b="1" dirty="0"/>
              <a:t>Использование специальных программ.</a:t>
            </a:r>
          </a:p>
          <a:p>
            <a:pPr marL="571500" indent="-457200" eaLnBrk="1" fontAlgn="auto" hangingPunct="1">
              <a:spcAft>
                <a:spcPts val="0"/>
              </a:spcAft>
              <a:buFont typeface="+mj-lt"/>
              <a:buAutoNum type="arabicPeriod" startAt="6"/>
              <a:defRPr/>
            </a:pPr>
            <a:endParaRPr lang="ru-RU" b="1" dirty="0"/>
          </a:p>
          <a:p>
            <a:pPr marL="114300" indent="0" eaLnBrk="1" fontAlgn="auto" hangingPunct="1">
              <a:spcAft>
                <a:spcPts val="0"/>
              </a:spcAft>
              <a:buFont typeface="Arial" pitchFamily="34" charset="0"/>
              <a:buNone/>
              <a:defRPr/>
            </a:pPr>
            <a:r>
              <a:rPr lang="ru-RU" dirty="0"/>
              <a:t>Есть множество программ, помогающих защитить информацию на вашем компьютере</a:t>
            </a:r>
            <a:r>
              <a:rPr lang="ru-RU" dirty="0" smtClean="0"/>
              <a:t>. Например:</a:t>
            </a:r>
          </a:p>
          <a:p>
            <a:pPr marL="446088" indent="-331788" eaLnBrk="1" fontAlgn="auto" hangingPunct="1">
              <a:spcAft>
                <a:spcPts val="0"/>
              </a:spcAft>
              <a:buFont typeface="Wingdings" panose="05000000000000000000" pitchFamily="2" charset="2"/>
              <a:buChar char="Ø"/>
              <a:defRPr/>
            </a:pPr>
            <a:r>
              <a:rPr lang="ru-RU" dirty="0" err="1"/>
              <a:t>SysUtils</a:t>
            </a:r>
            <a:r>
              <a:rPr lang="ru-RU" dirty="0"/>
              <a:t> </a:t>
            </a:r>
            <a:r>
              <a:rPr lang="ru-RU" dirty="0" err="1"/>
              <a:t>Device</a:t>
            </a:r>
            <a:r>
              <a:rPr lang="ru-RU" dirty="0"/>
              <a:t> </a:t>
            </a:r>
            <a:r>
              <a:rPr lang="ru-RU" dirty="0" err="1"/>
              <a:t>Manager</a:t>
            </a:r>
            <a:r>
              <a:rPr lang="ru-RU" dirty="0"/>
              <a:t> </a:t>
            </a:r>
            <a:r>
              <a:rPr lang="ru-RU" dirty="0" err="1"/>
              <a:t>Enterprise</a:t>
            </a:r>
            <a:r>
              <a:rPr lang="ru-RU" dirty="0"/>
              <a:t> </a:t>
            </a:r>
            <a:r>
              <a:rPr lang="ru-RU" dirty="0" err="1" smtClean="0"/>
              <a:t>Edition</a:t>
            </a:r>
            <a:r>
              <a:rPr lang="ru-RU" dirty="0" smtClean="0"/>
              <a:t>;</a:t>
            </a:r>
            <a:endParaRPr lang="ru-RU" dirty="0"/>
          </a:p>
          <a:p>
            <a:pPr marL="446088" indent="-331788" eaLnBrk="1" fontAlgn="auto" hangingPunct="1">
              <a:spcAft>
                <a:spcPts val="0"/>
              </a:spcAft>
              <a:buFont typeface="Wingdings" panose="05000000000000000000" pitchFamily="2" charset="2"/>
              <a:buChar char="Ø"/>
              <a:defRPr/>
            </a:pPr>
            <a:r>
              <a:rPr lang="ru-RU" dirty="0"/>
              <a:t>CD-DVD </a:t>
            </a:r>
            <a:r>
              <a:rPr lang="ru-RU" dirty="0" err="1" smtClean="0"/>
              <a:t>Lock</a:t>
            </a:r>
            <a:r>
              <a:rPr lang="ru-RU" dirty="0" smtClean="0"/>
              <a:t>;</a:t>
            </a:r>
            <a:endParaRPr lang="ru-RU" dirty="0"/>
          </a:p>
          <a:p>
            <a:pPr marL="446088" indent="-331788" eaLnBrk="1" fontAlgn="auto" hangingPunct="1">
              <a:spcAft>
                <a:spcPts val="0"/>
              </a:spcAft>
              <a:buFont typeface="Wingdings" panose="05000000000000000000" pitchFamily="2" charset="2"/>
              <a:buChar char="Ø"/>
              <a:defRPr/>
            </a:pPr>
            <a:r>
              <a:rPr lang="ru-RU" dirty="0" err="1"/>
              <a:t>Paragon</a:t>
            </a:r>
            <a:r>
              <a:rPr lang="ru-RU" dirty="0"/>
              <a:t> </a:t>
            </a:r>
            <a:r>
              <a:rPr lang="ru-RU" dirty="0" err="1"/>
              <a:t>Disk</a:t>
            </a:r>
            <a:r>
              <a:rPr lang="ru-RU" dirty="0"/>
              <a:t> </a:t>
            </a:r>
            <a:r>
              <a:rPr lang="ru-RU" dirty="0" err="1" smtClean="0"/>
              <a:t>Wiper</a:t>
            </a:r>
            <a:r>
              <a:rPr lang="ru-RU" dirty="0" smtClean="0"/>
              <a:t>;</a:t>
            </a:r>
          </a:p>
          <a:p>
            <a:pPr marL="446088" indent="-331788" eaLnBrk="1" fontAlgn="auto" hangingPunct="1">
              <a:spcAft>
                <a:spcPts val="0"/>
              </a:spcAft>
              <a:buFont typeface="Wingdings" panose="05000000000000000000" pitchFamily="2" charset="2"/>
              <a:buChar char="Ø"/>
              <a:defRPr/>
            </a:pPr>
            <a:r>
              <a:rPr lang="ru-RU" dirty="0" err="1" smtClean="0"/>
              <a:t>TimeBoss</a:t>
            </a:r>
            <a:r>
              <a:rPr lang="ru-RU" dirty="0" smtClean="0"/>
              <a:t>;</a:t>
            </a:r>
          </a:p>
          <a:p>
            <a:pPr marL="446088" indent="-331788" eaLnBrk="1" fontAlgn="auto" hangingPunct="1">
              <a:spcAft>
                <a:spcPts val="0"/>
              </a:spcAft>
              <a:buFont typeface="Wingdings" panose="05000000000000000000" pitchFamily="2" charset="2"/>
              <a:buChar char="Ø"/>
              <a:defRPr/>
            </a:pPr>
            <a:r>
              <a:rPr lang="ru-RU" dirty="0" err="1" smtClean="0"/>
              <a:t>Lock</a:t>
            </a:r>
            <a:r>
              <a:rPr lang="ru-RU" dirty="0" smtClean="0"/>
              <a:t> 2.0.</a:t>
            </a:r>
            <a:endParaRPr lang="ru-RU" dirty="0"/>
          </a:p>
        </p:txBody>
      </p:sp>
      <p:pic>
        <p:nvPicPr>
          <p:cNvPr id="10246" name="Picture 6" descr="http://icons.iconarchive.com/icons/simiographics/secure/256/PadLock-icon.png"/>
          <p:cNvPicPr>
            <a:picLocks noChangeAspect="1" noChangeArrowheads="1"/>
          </p:cNvPicPr>
          <p:nvPr/>
        </p:nvPicPr>
        <p:blipFill>
          <a:blip r:embed="rId2" cstate="print"/>
          <a:srcRect/>
          <a:stretch>
            <a:fillRect/>
          </a:stretch>
        </p:blipFill>
        <p:spPr bwMode="auto">
          <a:xfrm>
            <a:off x="1547813" y="1076325"/>
            <a:ext cx="5472112" cy="547370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xEl>
                                              <p:pRg st="5" end="5"/>
                                            </p:txEl>
                                          </p:spTgt>
                                        </p:tgtEl>
                                      </p:cBhvr>
                                    </p:animEffect>
                                    <p:set>
                                      <p:cBhvr>
                                        <p:cTn id="19" dur="1" fill="hold">
                                          <p:stCondLst>
                                            <p:cond delay="499"/>
                                          </p:stCondLst>
                                        </p:cTn>
                                        <p:tgtEl>
                                          <p:spTgt spid="3">
                                            <p:txEl>
                                              <p:pRg st="5" end="5"/>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
                                            <p:txEl>
                                              <p:pRg st="6" end="6"/>
                                            </p:txEl>
                                          </p:spTgt>
                                        </p:tgtEl>
                                      </p:cBhvr>
                                    </p:animEffect>
                                    <p:set>
                                      <p:cBhvr>
                                        <p:cTn id="22" dur="1" fill="hold">
                                          <p:stCondLst>
                                            <p:cond delay="499"/>
                                          </p:stCondLst>
                                        </p:cTn>
                                        <p:tgtEl>
                                          <p:spTgt spid="3">
                                            <p:txEl>
                                              <p:pRg st="6" end="6"/>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
                                            <p:txEl>
                                              <p:pRg st="7" end="7"/>
                                            </p:txEl>
                                          </p:spTgt>
                                        </p:tgtEl>
                                      </p:cBhvr>
                                    </p:animEffect>
                                    <p:set>
                                      <p:cBhvr>
                                        <p:cTn id="25" dur="1" fill="hold">
                                          <p:stCondLst>
                                            <p:cond delay="499"/>
                                          </p:stCondLst>
                                        </p:cTn>
                                        <p:tgtEl>
                                          <p:spTgt spid="3">
                                            <p:txEl>
                                              <p:pRg st="7" end="7"/>
                                            </p:txEl>
                                          </p:spTgt>
                                        </p:tgtEl>
                                        <p:attrNameLst>
                                          <p:attrName>style.visibility</p:attrName>
                                        </p:attrNameLst>
                                      </p:cBhvr>
                                      <p:to>
                                        <p:strVal val="hidden"/>
                                      </p:to>
                                    </p:set>
                                  </p:childTnLst>
                                </p:cTn>
                              </p:par>
                            </p:childTnLst>
                          </p:cTn>
                        </p:par>
                        <p:par>
                          <p:cTn id="26" fill="hold">
                            <p:stCondLst>
                              <p:cond delay="500"/>
                            </p:stCondLst>
                            <p:childTnLst>
                              <p:par>
                                <p:cTn id="27" presetID="31" presetClass="entr" presetSubtype="0" fill="hold" nodeType="afterEffect">
                                  <p:stCondLst>
                                    <p:cond delay="0"/>
                                  </p:stCondLst>
                                  <p:childTnLst>
                                    <p:set>
                                      <p:cBhvr>
                                        <p:cTn id="28" dur="1" fill="hold">
                                          <p:stCondLst>
                                            <p:cond delay="0"/>
                                          </p:stCondLst>
                                        </p:cTn>
                                        <p:tgtEl>
                                          <p:spTgt spid="10246"/>
                                        </p:tgtEl>
                                        <p:attrNameLst>
                                          <p:attrName>style.visibility</p:attrName>
                                        </p:attrNameLst>
                                      </p:cBhvr>
                                      <p:to>
                                        <p:strVal val="visible"/>
                                      </p:to>
                                    </p:set>
                                    <p:anim calcmode="lin" valueType="num">
                                      <p:cBhvr>
                                        <p:cTn id="29" dur="1000" fill="hold"/>
                                        <p:tgtEl>
                                          <p:spTgt spid="10246"/>
                                        </p:tgtEl>
                                        <p:attrNameLst>
                                          <p:attrName>ppt_w</p:attrName>
                                        </p:attrNameLst>
                                      </p:cBhvr>
                                      <p:tavLst>
                                        <p:tav tm="0">
                                          <p:val>
                                            <p:fltVal val="0"/>
                                          </p:val>
                                        </p:tav>
                                        <p:tav tm="100000">
                                          <p:val>
                                            <p:strVal val="#ppt_w"/>
                                          </p:val>
                                        </p:tav>
                                      </p:tavLst>
                                    </p:anim>
                                    <p:anim calcmode="lin" valueType="num">
                                      <p:cBhvr>
                                        <p:cTn id="30" dur="1000" fill="hold"/>
                                        <p:tgtEl>
                                          <p:spTgt spid="10246"/>
                                        </p:tgtEl>
                                        <p:attrNameLst>
                                          <p:attrName>ppt_h</p:attrName>
                                        </p:attrNameLst>
                                      </p:cBhvr>
                                      <p:tavLst>
                                        <p:tav tm="0">
                                          <p:val>
                                            <p:fltVal val="0"/>
                                          </p:val>
                                        </p:tav>
                                        <p:tav tm="100000">
                                          <p:val>
                                            <p:strVal val="#ppt_h"/>
                                          </p:val>
                                        </p:tav>
                                      </p:tavLst>
                                    </p:anim>
                                    <p:anim calcmode="lin" valueType="num">
                                      <p:cBhvr>
                                        <p:cTn id="31" dur="1000" fill="hold"/>
                                        <p:tgtEl>
                                          <p:spTgt spid="10246"/>
                                        </p:tgtEl>
                                        <p:attrNameLst>
                                          <p:attrName>style.rotation</p:attrName>
                                        </p:attrNameLst>
                                      </p:cBhvr>
                                      <p:tavLst>
                                        <p:tav tm="0">
                                          <p:val>
                                            <p:fltVal val="90"/>
                                          </p:val>
                                        </p:tav>
                                        <p:tav tm="100000">
                                          <p:val>
                                            <p:fltVal val="0"/>
                                          </p:val>
                                        </p:tav>
                                      </p:tavLst>
                                    </p:anim>
                                    <p:animEffect transition="in" filter="fade">
                                      <p:cBhvr>
                                        <p:cTn id="32" dur="1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600" y="3200400"/>
            <a:ext cx="7696200" cy="1295400"/>
          </a:xfrm>
        </p:spPr>
        <p:txBody>
          <a:bodyPr/>
          <a:lstStyle/>
          <a:p>
            <a:pPr fontAlgn="auto">
              <a:spcAft>
                <a:spcPts val="0"/>
              </a:spcAft>
              <a:defRPr/>
            </a:pPr>
            <a:r>
              <a:rPr lang="ru-RU" smtClean="0"/>
              <a:t>Компьютерные вирусы</a:t>
            </a:r>
            <a:endParaRPr lang="ru-RU"/>
          </a:p>
        </p:txBody>
      </p:sp>
      <p:sp>
        <p:nvSpPr>
          <p:cNvPr id="3" name="Текст 2"/>
          <p:cNvSpPr>
            <a:spLocks noGrp="1"/>
          </p:cNvSpPr>
          <p:nvPr>
            <p:ph type="body" idx="1"/>
          </p:nvPr>
        </p:nvSpPr>
        <p:spPr>
          <a:xfrm>
            <a:off x="736600" y="4606925"/>
            <a:ext cx="7696200" cy="523875"/>
          </a:xfrm>
        </p:spPr>
        <p:txBody>
          <a:bodyPr rtlCol="0"/>
          <a:lstStyle/>
          <a:p>
            <a:pPr eaLnBrk="1" fontAlgn="auto" hangingPunct="1">
              <a:spcAft>
                <a:spcPts val="0"/>
              </a:spcAft>
              <a:buFont typeface="Arial" pitchFamily="34" charset="0"/>
              <a:buNone/>
              <a:defRPr/>
            </a:pPr>
            <a:endParaRPr lang="ru-RU"/>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Text Box 5"/>
          <p:cNvSpPr txBox="1">
            <a:spLocks noChangeArrowheads="1"/>
          </p:cNvSpPr>
          <p:nvPr/>
        </p:nvSpPr>
        <p:spPr bwMode="auto">
          <a:xfrm>
            <a:off x="452438" y="635000"/>
            <a:ext cx="8353425" cy="630238"/>
          </a:xfrm>
          <a:prstGeom prst="rect">
            <a:avLst/>
          </a:prstGeom>
        </p:spPr>
        <p:txBody>
          <a:bodyPr anchor="ctr">
            <a:normAutofit fontScale="97500"/>
          </a:bodyPr>
          <a:lstStyle>
            <a:lvl1pPr algn="ctr">
              <a:spcBef>
                <a:spcPct val="0"/>
              </a:spcBef>
              <a:buNone/>
              <a:defRPr sz="3500" b="1" cap="all" baseline="0">
                <a:solidFill>
                  <a:schemeClr val="accent1">
                    <a:lumMod val="75000"/>
                  </a:schemeClr>
                </a:solidFill>
                <a:latin typeface="+mj-lt"/>
                <a:ea typeface="+mj-ea"/>
                <a:cs typeface="+mj-cs"/>
              </a:defRPr>
            </a:lvl1pPr>
          </a:lstStyle>
          <a:p>
            <a:pPr fontAlgn="auto">
              <a:spcAft>
                <a:spcPts val="0"/>
              </a:spcAft>
              <a:defRPr/>
            </a:pPr>
            <a:r>
              <a:rPr lang="ru-RU" altLang="ru-RU" dirty="0"/>
              <a:t>КОМПЬЮТЕРНЫЕ ВИРУСЫ</a:t>
            </a:r>
          </a:p>
        </p:txBody>
      </p:sp>
      <p:sp>
        <p:nvSpPr>
          <p:cNvPr id="108550" name="Text Box 6"/>
          <p:cNvSpPr txBox="1">
            <a:spLocks noChangeArrowheads="1"/>
          </p:cNvSpPr>
          <p:nvPr/>
        </p:nvSpPr>
        <p:spPr bwMode="auto">
          <a:xfrm>
            <a:off x="309563" y="1695450"/>
            <a:ext cx="8640762" cy="1006475"/>
          </a:xfrm>
          <a:prstGeom prst="rect">
            <a:avLst/>
          </a:prstGeom>
          <a:solidFill>
            <a:srgbClr val="FFFFCC"/>
          </a:solidFill>
          <a:ln>
            <a:noFill/>
          </a:ln>
          <a:effectLst/>
          <a:extLst>
            <a:ext uri="{91240B29-F687-4F45-9708-019B960494DF}"/>
            <a:ext uri="{AF507438-7753-43E0-B8FC-AC1667EBCBE1}"/>
          </a:extLst>
        </p:spPr>
        <p:txBody>
          <a:bodyPr>
            <a:spAutoFit/>
          </a:bodyPr>
          <a:lstStyle/>
          <a:p>
            <a:pPr algn="ctr" fontAlgn="auto">
              <a:spcBef>
                <a:spcPts val="0"/>
              </a:spcBef>
              <a:spcAft>
                <a:spcPts val="0"/>
              </a:spcAft>
              <a:defRPr/>
            </a:pPr>
            <a:r>
              <a:rPr lang="ru-RU" altLang="ru-RU" sz="2000" b="1" dirty="0">
                <a:solidFill>
                  <a:srgbClr val="FF0000"/>
                </a:solidFill>
                <a:latin typeface="+mn-lt"/>
                <a:cs typeface="+mn-cs"/>
              </a:rPr>
              <a:t>Компьютерные вирусы</a:t>
            </a:r>
            <a:r>
              <a:rPr lang="ru-RU" altLang="ru-RU" sz="2000" dirty="0">
                <a:solidFill>
                  <a:srgbClr val="D60093"/>
                </a:solidFill>
                <a:effectLst>
                  <a:outerShdw blurRad="38100" dist="38100" dir="2700000" algn="tl">
                    <a:srgbClr val="000000"/>
                  </a:outerShdw>
                </a:effectLst>
                <a:latin typeface="+mn-lt"/>
                <a:cs typeface="+mn-cs"/>
              </a:rPr>
              <a:t> </a:t>
            </a:r>
            <a:r>
              <a:rPr lang="ru-RU" altLang="ru-RU" sz="2000" dirty="0">
                <a:latin typeface="+mn-lt"/>
                <a:cs typeface="+mn-cs"/>
              </a:rPr>
              <a:t>- это вредоносные программы, которые могут «размножаться» и скрытно внедрять свои копии </a:t>
            </a:r>
            <a:r>
              <a:rPr lang="ru-RU" altLang="ru-RU" sz="2000" dirty="0">
                <a:solidFill>
                  <a:srgbClr val="FF0000"/>
                </a:solidFill>
                <a:latin typeface="+mn-lt"/>
                <a:cs typeface="+mn-cs"/>
              </a:rPr>
              <a:t>в исполнимые файлы, загрузочные секторы дисков и документы</a:t>
            </a:r>
            <a:r>
              <a:rPr lang="ru-RU" altLang="ru-RU" sz="2000" dirty="0">
                <a:latin typeface="+mn-lt"/>
                <a:cs typeface="+mn-cs"/>
              </a:rPr>
              <a:t>.</a:t>
            </a:r>
          </a:p>
        </p:txBody>
      </p:sp>
      <p:sp>
        <p:nvSpPr>
          <p:cNvPr id="26628" name="Rectangle 76"/>
          <p:cNvSpPr>
            <a:spLocks noChangeArrowheads="1"/>
          </p:cNvSpPr>
          <p:nvPr/>
        </p:nvSpPr>
        <p:spPr bwMode="auto">
          <a:xfrm>
            <a:off x="3563938" y="2708275"/>
            <a:ext cx="5281612" cy="1873250"/>
          </a:xfrm>
          <a:prstGeom prst="rect">
            <a:avLst/>
          </a:prstGeom>
          <a:solidFill>
            <a:srgbClr val="E3FDE5"/>
          </a:solidFill>
          <a:ln w="9525" algn="ctr">
            <a:noFill/>
            <a:miter lim="800000"/>
            <a:headEnd/>
            <a:tailEnd/>
          </a:ln>
        </p:spPr>
        <p:txBody>
          <a:bodyPr/>
          <a:lstStyle/>
          <a:p>
            <a:r>
              <a:rPr lang="ru-RU" altLang="ru-RU" sz="2000"/>
              <a:t>   После заражения компьютера вирус может начать выполнение вредоносных действий и распространение своих копий, а также заставлять компьютер выполнять какие-либо действия.</a:t>
            </a:r>
          </a:p>
        </p:txBody>
      </p:sp>
      <p:sp>
        <p:nvSpPr>
          <p:cNvPr id="26629" name="Rectangle 83"/>
          <p:cNvSpPr>
            <a:spLocks noChangeArrowheads="1"/>
          </p:cNvSpPr>
          <p:nvPr/>
        </p:nvSpPr>
        <p:spPr bwMode="auto">
          <a:xfrm>
            <a:off x="3563938" y="4652963"/>
            <a:ext cx="5281612" cy="2016125"/>
          </a:xfrm>
          <a:prstGeom prst="rect">
            <a:avLst/>
          </a:prstGeom>
          <a:solidFill>
            <a:srgbClr val="CCFFFF"/>
          </a:solidFill>
          <a:ln w="9525" algn="ctr">
            <a:noFill/>
            <a:miter lim="800000"/>
            <a:headEnd/>
            <a:tailEnd/>
          </a:ln>
        </p:spPr>
        <p:txBody>
          <a:bodyPr/>
          <a:lstStyle/>
          <a:p>
            <a:r>
              <a:rPr lang="ru-RU" altLang="ru-RU" sz="2100"/>
              <a:t>   Активация компьютерного вируса может вызывать уничтожение программ и данных и может быть связана с различными событиями (наступлением определенной даты, запуском программ и т.д.).    </a:t>
            </a:r>
          </a:p>
        </p:txBody>
      </p:sp>
      <p:pic>
        <p:nvPicPr>
          <p:cNvPr id="26630" name="Picture 84" descr="Безымянный5"/>
          <p:cNvPicPr>
            <a:picLocks noChangeAspect="1" noChangeArrowheads="1"/>
          </p:cNvPicPr>
          <p:nvPr/>
        </p:nvPicPr>
        <p:blipFill>
          <a:blip r:embed="rId2" cstate="print"/>
          <a:srcRect/>
          <a:stretch>
            <a:fillRect/>
          </a:stretch>
        </p:blipFill>
        <p:spPr bwMode="auto">
          <a:xfrm>
            <a:off x="395288" y="3357563"/>
            <a:ext cx="2984500" cy="316865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 Box 3"/>
          <p:cNvSpPr txBox="1">
            <a:spLocks noChangeArrowheads="1"/>
          </p:cNvSpPr>
          <p:nvPr/>
        </p:nvSpPr>
        <p:spPr bwMode="auto">
          <a:xfrm>
            <a:off x="406400" y="630238"/>
            <a:ext cx="8353425" cy="631825"/>
          </a:xfrm>
          <a:prstGeom prst="rect">
            <a:avLst/>
          </a:prstGeom>
        </p:spPr>
        <p:txBody>
          <a:bodyPr anchor="ctr">
            <a:normAutofit fontScale="97500"/>
          </a:bodyPr>
          <a:lstStyle>
            <a:defPPr>
              <a:defRPr lang="ru-RU"/>
            </a:defPPr>
            <a:lvl1pPr algn="ctr">
              <a:spcBef>
                <a:spcPct val="0"/>
              </a:spcBef>
              <a:buNone/>
              <a:defRPr sz="3500" b="1" cap="all" baseline="0">
                <a:solidFill>
                  <a:schemeClr val="accent1">
                    <a:lumMod val="75000"/>
                  </a:schemeClr>
                </a:solidFill>
                <a:latin typeface="+mj-lt"/>
                <a:ea typeface="+mj-ea"/>
                <a:cs typeface="+mj-cs"/>
              </a:defRPr>
            </a:lvl1pPr>
          </a:lstStyle>
          <a:p>
            <a:pPr fontAlgn="auto">
              <a:spcAft>
                <a:spcPts val="0"/>
              </a:spcAft>
              <a:defRPr/>
            </a:pPr>
            <a:r>
              <a:rPr lang="ru-RU" altLang="ru-RU" dirty="0" smtClean="0"/>
              <a:t>КЛАССИФИКАЦИЯ ВИРУСОВ</a:t>
            </a:r>
          </a:p>
        </p:txBody>
      </p:sp>
      <p:sp>
        <p:nvSpPr>
          <p:cNvPr id="27651" name="Text Box 7"/>
          <p:cNvSpPr txBox="1">
            <a:spLocks noChangeArrowheads="1"/>
          </p:cNvSpPr>
          <p:nvPr/>
        </p:nvSpPr>
        <p:spPr bwMode="auto">
          <a:xfrm>
            <a:off x="0" y="4941888"/>
            <a:ext cx="8964613" cy="366712"/>
          </a:xfrm>
          <a:prstGeom prst="rect">
            <a:avLst/>
          </a:prstGeom>
          <a:noFill/>
          <a:ln w="9525">
            <a:noFill/>
            <a:miter lim="800000"/>
            <a:headEnd/>
            <a:tailEnd/>
          </a:ln>
        </p:spPr>
        <p:txBody>
          <a:bodyPr>
            <a:spAutoFit/>
          </a:bodyPr>
          <a:lstStyle/>
          <a:p>
            <a:pPr>
              <a:spcBef>
                <a:spcPct val="50000"/>
              </a:spcBef>
            </a:pPr>
            <a:endParaRPr lang="ru-RU" altLang="ru-RU"/>
          </a:p>
        </p:txBody>
      </p:sp>
      <p:sp>
        <p:nvSpPr>
          <p:cNvPr id="27652" name="AutoShape 10"/>
          <p:cNvSpPr>
            <a:spLocks noChangeArrowheads="1"/>
          </p:cNvSpPr>
          <p:nvPr/>
        </p:nvSpPr>
        <p:spPr bwMode="auto">
          <a:xfrm rot="5400000">
            <a:off x="2150269" y="2505869"/>
            <a:ext cx="863600" cy="649288"/>
          </a:xfrm>
          <a:custGeom>
            <a:avLst/>
            <a:gdLst>
              <a:gd name="T0" fmla="*/ 24663537 w 21600"/>
              <a:gd name="T1" fmla="*/ 0 h 21600"/>
              <a:gd name="T2" fmla="*/ 14797506 w 21600"/>
              <a:gd name="T3" fmla="*/ 6505775 h 21600"/>
              <a:gd name="T4" fmla="*/ 0 w 21600"/>
              <a:gd name="T5" fmla="*/ 16265357 h 21600"/>
              <a:gd name="T6" fmla="*/ 14797506 w 21600"/>
              <a:gd name="T7" fmla="*/ 19517327 h 21600"/>
              <a:gd name="T8" fmla="*/ 29594972 w 21600"/>
              <a:gd name="T9" fmla="*/ 13553705 h 21600"/>
              <a:gd name="T10" fmla="*/ 34528005 w 21600"/>
              <a:gd name="T11" fmla="*/ 65057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solidFill>
          <a:ln w="9525">
            <a:noFill/>
            <a:miter lim="800000"/>
            <a:headEnd/>
            <a:tailEnd/>
          </a:ln>
        </p:spPr>
        <p:txBody>
          <a:bodyPr wrap="none" anchor="ctr"/>
          <a:lstStyle/>
          <a:p>
            <a:endParaRPr lang="ru-RU"/>
          </a:p>
        </p:txBody>
      </p:sp>
      <p:sp>
        <p:nvSpPr>
          <p:cNvPr id="27653" name="AutoShape 11"/>
          <p:cNvSpPr>
            <a:spLocks noChangeArrowheads="1"/>
          </p:cNvSpPr>
          <p:nvPr/>
        </p:nvSpPr>
        <p:spPr bwMode="auto">
          <a:xfrm rot="5400000">
            <a:off x="2150269" y="4017169"/>
            <a:ext cx="863600" cy="649288"/>
          </a:xfrm>
          <a:custGeom>
            <a:avLst/>
            <a:gdLst>
              <a:gd name="T0" fmla="*/ 24663537 w 21600"/>
              <a:gd name="T1" fmla="*/ 0 h 21600"/>
              <a:gd name="T2" fmla="*/ 14797506 w 21600"/>
              <a:gd name="T3" fmla="*/ 6505775 h 21600"/>
              <a:gd name="T4" fmla="*/ 0 w 21600"/>
              <a:gd name="T5" fmla="*/ 16265357 h 21600"/>
              <a:gd name="T6" fmla="*/ 14797506 w 21600"/>
              <a:gd name="T7" fmla="*/ 19517327 h 21600"/>
              <a:gd name="T8" fmla="*/ 29594972 w 21600"/>
              <a:gd name="T9" fmla="*/ 13553705 h 21600"/>
              <a:gd name="T10" fmla="*/ 34528005 w 21600"/>
              <a:gd name="T11" fmla="*/ 65057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solidFill>
          <a:ln w="9525">
            <a:noFill/>
            <a:miter lim="800000"/>
            <a:headEnd/>
            <a:tailEnd/>
          </a:ln>
        </p:spPr>
        <p:txBody>
          <a:bodyPr wrap="none" anchor="ctr"/>
          <a:lstStyle/>
          <a:p>
            <a:endParaRPr lang="ru-RU"/>
          </a:p>
        </p:txBody>
      </p:sp>
      <p:sp>
        <p:nvSpPr>
          <p:cNvPr id="27654" name="AutoShape 12"/>
          <p:cNvSpPr>
            <a:spLocks noChangeArrowheads="1"/>
          </p:cNvSpPr>
          <p:nvPr/>
        </p:nvSpPr>
        <p:spPr bwMode="auto">
          <a:xfrm rot="5400000">
            <a:off x="2150269" y="5458619"/>
            <a:ext cx="863600" cy="649288"/>
          </a:xfrm>
          <a:custGeom>
            <a:avLst/>
            <a:gdLst>
              <a:gd name="T0" fmla="*/ 24663537 w 21600"/>
              <a:gd name="T1" fmla="*/ 0 h 21600"/>
              <a:gd name="T2" fmla="*/ 14797506 w 21600"/>
              <a:gd name="T3" fmla="*/ 6505775 h 21600"/>
              <a:gd name="T4" fmla="*/ 0 w 21600"/>
              <a:gd name="T5" fmla="*/ 16265357 h 21600"/>
              <a:gd name="T6" fmla="*/ 14797506 w 21600"/>
              <a:gd name="T7" fmla="*/ 19517327 h 21600"/>
              <a:gd name="T8" fmla="*/ 29594972 w 21600"/>
              <a:gd name="T9" fmla="*/ 13553705 h 21600"/>
              <a:gd name="T10" fmla="*/ 34528005 w 21600"/>
              <a:gd name="T11" fmla="*/ 65057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solidFill>
          <a:ln w="9525">
            <a:noFill/>
            <a:miter lim="800000"/>
            <a:headEnd/>
            <a:tailEnd/>
          </a:ln>
        </p:spPr>
        <p:txBody>
          <a:bodyPr wrap="none" anchor="ctr"/>
          <a:lstStyle/>
          <a:p>
            <a:endParaRPr lang="ru-RU"/>
          </a:p>
        </p:txBody>
      </p:sp>
      <p:sp>
        <p:nvSpPr>
          <p:cNvPr id="27655" name="Rectangle 15"/>
          <p:cNvSpPr>
            <a:spLocks noChangeArrowheads="1"/>
          </p:cNvSpPr>
          <p:nvPr/>
        </p:nvSpPr>
        <p:spPr bwMode="auto">
          <a:xfrm>
            <a:off x="2257425" y="1677988"/>
            <a:ext cx="215900" cy="4176712"/>
          </a:xfrm>
          <a:prstGeom prst="rect">
            <a:avLst/>
          </a:prstGeom>
          <a:solidFill>
            <a:schemeClr val="bg1"/>
          </a:solidFill>
          <a:ln w="9525" algn="ctr">
            <a:noFill/>
            <a:miter lim="800000"/>
            <a:headEnd/>
            <a:tailEnd/>
          </a:ln>
        </p:spPr>
        <p:txBody>
          <a:bodyPr wrap="none" anchor="ctr"/>
          <a:lstStyle/>
          <a:p>
            <a:endParaRPr lang="ru-RU"/>
          </a:p>
        </p:txBody>
      </p:sp>
      <p:sp>
        <p:nvSpPr>
          <p:cNvPr id="27656" name="Rectangle 30"/>
          <p:cNvSpPr>
            <a:spLocks noChangeArrowheads="1"/>
          </p:cNvSpPr>
          <p:nvPr/>
        </p:nvSpPr>
        <p:spPr bwMode="auto">
          <a:xfrm>
            <a:off x="601663" y="1557338"/>
            <a:ext cx="8280400" cy="574675"/>
          </a:xfrm>
          <a:prstGeom prst="rect">
            <a:avLst/>
          </a:prstGeom>
          <a:solidFill>
            <a:srgbClr val="FFFFCC"/>
          </a:solidFill>
          <a:ln w="38100" algn="ctr">
            <a:solidFill>
              <a:schemeClr val="bg1"/>
            </a:solidFill>
            <a:miter lim="800000"/>
            <a:headEnd/>
            <a:tailEnd/>
          </a:ln>
        </p:spPr>
        <p:txBody>
          <a:bodyPr wrap="none" anchor="ctr"/>
          <a:lstStyle/>
          <a:p>
            <a:pPr algn="ctr"/>
            <a:r>
              <a:rPr lang="ru-RU" altLang="ru-RU" sz="2400" b="1">
                <a:solidFill>
                  <a:srgbClr val="FF0000"/>
                </a:solidFill>
              </a:rPr>
              <a:t>По величине вредных воздействий:</a:t>
            </a:r>
          </a:p>
        </p:txBody>
      </p:sp>
      <p:sp>
        <p:nvSpPr>
          <p:cNvPr id="27657" name="Rectangle 31"/>
          <p:cNvSpPr>
            <a:spLocks noChangeArrowheads="1"/>
          </p:cNvSpPr>
          <p:nvPr/>
        </p:nvSpPr>
        <p:spPr bwMode="auto">
          <a:xfrm>
            <a:off x="2905125" y="2325688"/>
            <a:ext cx="6049963" cy="1368425"/>
          </a:xfrm>
          <a:prstGeom prst="rect">
            <a:avLst/>
          </a:prstGeom>
          <a:solidFill>
            <a:srgbClr val="CCFFCC"/>
          </a:solidFill>
          <a:ln w="38100" algn="ctr">
            <a:solidFill>
              <a:schemeClr val="bg1"/>
            </a:solidFill>
            <a:miter lim="800000"/>
            <a:headEnd/>
            <a:tailEnd/>
          </a:ln>
        </p:spPr>
        <p:txBody>
          <a:bodyPr anchor="ctr"/>
          <a:lstStyle/>
          <a:p>
            <a:pPr algn="ctr"/>
            <a:r>
              <a:rPr lang="ru-RU" altLang="ru-RU" sz="2400" b="1">
                <a:solidFill>
                  <a:srgbClr val="FF0000"/>
                </a:solidFill>
              </a:rPr>
              <a:t>НЕОПАСНЫЕ</a:t>
            </a:r>
          </a:p>
          <a:p>
            <a:pPr lvl="1" algn="ctr"/>
            <a:r>
              <a:rPr lang="ru-RU" altLang="ru-RU"/>
              <a:t>(последствия действия вирусов - </a:t>
            </a:r>
            <a:r>
              <a:rPr lang="ru-RU" altLang="ru-RU">
                <a:solidFill>
                  <a:srgbClr val="0000CC"/>
                </a:solidFill>
              </a:rPr>
              <a:t>уменьшение свободной памяти на диске, графические и звуковые эффекты</a:t>
            </a:r>
            <a:r>
              <a:rPr lang="ru-RU" altLang="ru-RU"/>
              <a:t>)</a:t>
            </a:r>
          </a:p>
        </p:txBody>
      </p:sp>
      <p:sp>
        <p:nvSpPr>
          <p:cNvPr id="27658" name="Rectangle 32"/>
          <p:cNvSpPr>
            <a:spLocks noChangeArrowheads="1"/>
          </p:cNvSpPr>
          <p:nvPr/>
        </p:nvSpPr>
        <p:spPr bwMode="auto">
          <a:xfrm>
            <a:off x="2905125" y="3910013"/>
            <a:ext cx="6049963" cy="1223962"/>
          </a:xfrm>
          <a:prstGeom prst="rect">
            <a:avLst/>
          </a:prstGeom>
          <a:solidFill>
            <a:srgbClr val="FFCC99"/>
          </a:solidFill>
          <a:ln w="38100" algn="ctr">
            <a:solidFill>
              <a:schemeClr val="bg1"/>
            </a:solidFill>
            <a:miter lim="800000"/>
            <a:headEnd/>
            <a:tailEnd/>
          </a:ln>
        </p:spPr>
        <p:txBody>
          <a:bodyPr anchor="ctr"/>
          <a:lstStyle/>
          <a:p>
            <a:pPr algn="ctr"/>
            <a:r>
              <a:rPr lang="ru-RU" altLang="ru-RU" sz="2400" b="1">
                <a:solidFill>
                  <a:srgbClr val="FF0000"/>
                </a:solidFill>
              </a:rPr>
              <a:t>ОПАСНЫЕ</a:t>
            </a:r>
          </a:p>
          <a:p>
            <a:pPr algn="ctr"/>
            <a:r>
              <a:rPr lang="ru-RU" altLang="ru-RU"/>
              <a:t>(последствия действия вирусов - </a:t>
            </a:r>
            <a:r>
              <a:rPr lang="ru-RU" altLang="ru-RU">
                <a:solidFill>
                  <a:srgbClr val="0000CC"/>
                </a:solidFill>
              </a:rPr>
              <a:t>сбои и «зависания» при работе компьютера</a:t>
            </a:r>
            <a:r>
              <a:rPr lang="ru-RU" altLang="ru-RU"/>
              <a:t>)</a:t>
            </a:r>
          </a:p>
        </p:txBody>
      </p:sp>
      <p:sp>
        <p:nvSpPr>
          <p:cNvPr id="27659" name="Rectangle 33"/>
          <p:cNvSpPr>
            <a:spLocks noChangeArrowheads="1"/>
          </p:cNvSpPr>
          <p:nvPr/>
        </p:nvSpPr>
        <p:spPr bwMode="auto">
          <a:xfrm>
            <a:off x="2905125" y="5351463"/>
            <a:ext cx="5976938" cy="1223962"/>
          </a:xfrm>
          <a:prstGeom prst="rect">
            <a:avLst/>
          </a:prstGeom>
          <a:solidFill>
            <a:srgbClr val="FEC2C2"/>
          </a:solidFill>
          <a:ln w="38100" algn="ctr">
            <a:solidFill>
              <a:schemeClr val="bg1"/>
            </a:solidFill>
            <a:miter lim="800000"/>
            <a:headEnd/>
            <a:tailEnd/>
          </a:ln>
        </p:spPr>
        <p:txBody>
          <a:bodyPr anchor="ctr"/>
          <a:lstStyle/>
          <a:p>
            <a:pPr algn="ctr"/>
            <a:r>
              <a:rPr lang="ru-RU" altLang="ru-RU" sz="2400" b="1">
                <a:solidFill>
                  <a:srgbClr val="FF0000"/>
                </a:solidFill>
              </a:rPr>
              <a:t>ОЧЕНЬ ОПАСНЫЕ</a:t>
            </a:r>
            <a:endParaRPr lang="ru-RU" altLang="ru-RU" sz="2400" i="1">
              <a:solidFill>
                <a:srgbClr val="D60093"/>
              </a:solidFill>
            </a:endParaRPr>
          </a:p>
          <a:p>
            <a:pPr lvl="1" algn="ctr"/>
            <a:r>
              <a:rPr lang="ru-RU" altLang="ru-RU"/>
              <a:t>(последствия действия вирусов - </a:t>
            </a:r>
            <a:r>
              <a:rPr lang="ru-RU" altLang="ru-RU">
                <a:solidFill>
                  <a:srgbClr val="0000CC"/>
                </a:solidFill>
              </a:rPr>
              <a:t>потеря программ и данных форматирование винчестера и т.д.</a:t>
            </a:r>
            <a:r>
              <a:rPr lang="ru-RU" altLang="ru-RU"/>
              <a:t>)</a:t>
            </a:r>
          </a:p>
        </p:txBody>
      </p:sp>
      <p:pic>
        <p:nvPicPr>
          <p:cNvPr id="27660" name="Picture 39" descr="Безымянный"/>
          <p:cNvPicPr>
            <a:picLocks noChangeAspect="1" noChangeArrowheads="1"/>
          </p:cNvPicPr>
          <p:nvPr/>
        </p:nvPicPr>
        <p:blipFill>
          <a:blip r:embed="rId2" cstate="print"/>
          <a:srcRect/>
          <a:stretch>
            <a:fillRect/>
          </a:stretch>
        </p:blipFill>
        <p:spPr bwMode="auto">
          <a:xfrm>
            <a:off x="241300" y="5297488"/>
            <a:ext cx="1871663" cy="1420812"/>
          </a:xfrm>
          <a:prstGeom prst="rect">
            <a:avLst/>
          </a:prstGeom>
          <a:noFill/>
          <a:ln w="9525">
            <a:noFill/>
            <a:miter lim="800000"/>
            <a:headEnd/>
            <a:tailEnd/>
          </a:ln>
        </p:spPr>
      </p:pic>
      <p:pic>
        <p:nvPicPr>
          <p:cNvPr id="27661" name="Picture 41" descr="Безымянный4"/>
          <p:cNvPicPr>
            <a:picLocks noChangeAspect="1" noChangeArrowheads="1"/>
          </p:cNvPicPr>
          <p:nvPr/>
        </p:nvPicPr>
        <p:blipFill>
          <a:blip r:embed="rId3" cstate="print"/>
          <a:srcRect r="29852" b="19778"/>
          <a:stretch>
            <a:fillRect/>
          </a:stretch>
        </p:blipFill>
        <p:spPr bwMode="auto">
          <a:xfrm>
            <a:off x="312738" y="2276475"/>
            <a:ext cx="1763712" cy="1344613"/>
          </a:xfrm>
          <a:prstGeom prst="rect">
            <a:avLst/>
          </a:prstGeom>
          <a:noFill/>
          <a:ln w="9525">
            <a:noFill/>
            <a:miter lim="800000"/>
            <a:headEnd/>
            <a:tailEnd/>
          </a:ln>
        </p:spPr>
      </p:pic>
      <p:pic>
        <p:nvPicPr>
          <p:cNvPr id="27662" name="Picture 42" descr="Безымянный11"/>
          <p:cNvPicPr>
            <a:picLocks noChangeAspect="1" noChangeArrowheads="1"/>
          </p:cNvPicPr>
          <p:nvPr/>
        </p:nvPicPr>
        <p:blipFill>
          <a:blip r:embed="rId4" cstate="print"/>
          <a:srcRect/>
          <a:stretch>
            <a:fillRect/>
          </a:stretch>
        </p:blipFill>
        <p:spPr bwMode="auto">
          <a:xfrm>
            <a:off x="312738" y="3805238"/>
            <a:ext cx="1800225" cy="1350962"/>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smtClean="0">
                <a:solidFill>
                  <a:schemeClr val="accent1">
                    <a:lumMod val="75000"/>
                  </a:schemeClr>
                </a:solidFill>
              </a:rPr>
              <a:t>Информация</a:t>
            </a:r>
            <a:endParaRPr lang="ru-RU" b="1" dirty="0">
              <a:solidFill>
                <a:schemeClr val="accent1">
                  <a:lumMod val="75000"/>
                </a:schemeClr>
              </a:solidFill>
            </a:endParaRPr>
          </a:p>
        </p:txBody>
      </p:sp>
      <p:pic>
        <p:nvPicPr>
          <p:cNvPr id="5" name="Picture 2" descr="http://www.e1.ru/news/images/new1/406/706/big/1.JPG"/>
          <p:cNvPicPr>
            <a:picLocks noChangeAspect="1" noChangeArrowheads="1"/>
          </p:cNvPicPr>
          <p:nvPr/>
        </p:nvPicPr>
        <p:blipFill>
          <a:blip r:embed="rId2" cstate="print"/>
          <a:srcRect/>
          <a:stretch>
            <a:fillRect/>
          </a:stretch>
        </p:blipFill>
        <p:spPr bwMode="auto">
          <a:xfrm>
            <a:off x="468313" y="1558925"/>
            <a:ext cx="4105275" cy="4464050"/>
          </a:xfrm>
          <a:prstGeom prst="rect">
            <a:avLst/>
          </a:prstGeom>
          <a:noFill/>
          <a:ln w="9525">
            <a:noFill/>
            <a:miter lim="800000"/>
            <a:headEnd/>
            <a:tailEnd/>
          </a:ln>
        </p:spPr>
      </p:pic>
      <p:sp>
        <p:nvSpPr>
          <p:cNvPr id="6" name="TextBox 5"/>
          <p:cNvSpPr txBox="1">
            <a:spLocks noChangeArrowheads="1"/>
          </p:cNvSpPr>
          <p:nvPr/>
        </p:nvSpPr>
        <p:spPr bwMode="auto">
          <a:xfrm>
            <a:off x="4787900" y="2636838"/>
            <a:ext cx="3960813" cy="1323975"/>
          </a:xfrm>
          <a:prstGeom prst="rect">
            <a:avLst/>
          </a:prstGeom>
          <a:noFill/>
          <a:ln w="9525">
            <a:noFill/>
            <a:miter lim="800000"/>
            <a:headEnd/>
            <a:tailEnd/>
          </a:ln>
        </p:spPr>
        <p:txBody>
          <a:bodyPr>
            <a:spAutoFit/>
          </a:bodyPr>
          <a:lstStyle/>
          <a:p>
            <a:r>
              <a:rPr lang="ru-RU" sz="4000" b="1">
                <a:solidFill>
                  <a:srgbClr val="FF0000"/>
                </a:solidFill>
              </a:rPr>
              <a:t>Что такое информация?</a:t>
            </a:r>
          </a:p>
        </p:txBody>
      </p:sp>
      <p:sp>
        <p:nvSpPr>
          <p:cNvPr id="7" name="Содержимое 6"/>
          <p:cNvSpPr>
            <a:spLocks noGrp="1"/>
          </p:cNvSpPr>
          <p:nvPr>
            <p:ph idx="1"/>
          </p:nvPr>
        </p:nvSpPr>
        <p:spPr/>
        <p:txBody>
          <a:bodyPr/>
          <a:lstStyle/>
          <a:p>
            <a:pPr eaLnBrk="1" hangingPunct="1"/>
            <a:r>
              <a:rPr lang="ru-RU" sz="2800" b="1" smtClean="0"/>
              <a:t>Информация – </a:t>
            </a:r>
            <a:r>
              <a:rPr lang="ru-RU" sz="2800" smtClean="0"/>
              <a:t>это сведения об окружающем нас мире и процессах, протекающих в нем. </a:t>
            </a:r>
          </a:p>
          <a:p>
            <a:endParaRPr lang="ru-RU" sz="2800" b="1" smtClean="0"/>
          </a:p>
          <a:p>
            <a:r>
              <a:rPr lang="ru-RU" sz="2800" smtClean="0"/>
              <a:t>Информация предусматривает существование </a:t>
            </a:r>
            <a:r>
              <a:rPr lang="ru-RU" sz="2800" b="1" smtClean="0"/>
              <a:t>источника </a:t>
            </a:r>
            <a:r>
              <a:rPr lang="ru-RU" sz="2800" smtClean="0"/>
              <a:t>информации, </a:t>
            </a:r>
            <a:r>
              <a:rPr lang="ru-RU" sz="2800" b="1" smtClean="0"/>
              <a:t>приемника</a:t>
            </a:r>
            <a:r>
              <a:rPr lang="ru-RU" sz="2800" smtClean="0"/>
              <a:t>  и </a:t>
            </a:r>
            <a:r>
              <a:rPr lang="ru-RU" sz="2800" b="1" smtClean="0"/>
              <a:t>канала связи между</a:t>
            </a:r>
            <a:r>
              <a:rPr lang="ru-RU" sz="2800" smtClean="0"/>
              <a:t>  ними. </a:t>
            </a:r>
          </a:p>
        </p:txBody>
      </p:sp>
      <p:graphicFrame>
        <p:nvGraphicFramePr>
          <p:cNvPr id="8" name="Схема 7"/>
          <p:cNvGraphicFramePr/>
          <p:nvPr/>
        </p:nvGraphicFramePr>
        <p:xfrm>
          <a:off x="214282" y="1397000"/>
          <a:ext cx="8715436"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842" name="Picture 2" descr="http://mega-skupka.com/images/download/skupka-komputerov-i-monitorov-1.png"/>
          <p:cNvPicPr>
            <a:picLocks noChangeAspect="1" noChangeArrowheads="1"/>
          </p:cNvPicPr>
          <p:nvPr/>
        </p:nvPicPr>
        <p:blipFill>
          <a:blip r:embed="rId8" cstate="print"/>
          <a:srcRect/>
          <a:stretch>
            <a:fillRect/>
          </a:stretch>
        </p:blipFill>
        <p:spPr bwMode="auto">
          <a:xfrm>
            <a:off x="285750" y="3500438"/>
            <a:ext cx="2571750" cy="2571750"/>
          </a:xfrm>
          <a:prstGeom prst="rect">
            <a:avLst/>
          </a:prstGeom>
          <a:noFill/>
          <a:ln w="9525">
            <a:noFill/>
            <a:miter lim="800000"/>
            <a:headEnd/>
            <a:tailEnd/>
          </a:ln>
        </p:spPr>
      </p:pic>
      <p:pic>
        <p:nvPicPr>
          <p:cNvPr id="35846" name="Picture 6" descr="http://mtdata.ru/u12/photoD1B7/20991348445-0/original.jpeg"/>
          <p:cNvPicPr>
            <a:picLocks noChangeAspect="1" noChangeArrowheads="1"/>
          </p:cNvPicPr>
          <p:nvPr/>
        </p:nvPicPr>
        <p:blipFill>
          <a:blip r:embed="rId9" cstate="print"/>
          <a:srcRect/>
          <a:stretch>
            <a:fillRect/>
          </a:stretch>
        </p:blipFill>
        <p:spPr bwMode="auto">
          <a:xfrm>
            <a:off x="5857875" y="3714750"/>
            <a:ext cx="3071813" cy="2011363"/>
          </a:xfrm>
          <a:prstGeom prst="rect">
            <a:avLst/>
          </a:prstGeom>
          <a:noFill/>
          <a:ln w="9525">
            <a:noFill/>
            <a:miter lim="800000"/>
            <a:headEnd/>
            <a:tailEnd/>
          </a:ln>
        </p:spPr>
      </p:pic>
      <p:pic>
        <p:nvPicPr>
          <p:cNvPr id="35848" name="Picture 8" descr="http://digit.ru/images/39538/61/395386158.jpg"/>
          <p:cNvPicPr>
            <a:picLocks noChangeAspect="1" noChangeArrowheads="1"/>
          </p:cNvPicPr>
          <p:nvPr/>
        </p:nvPicPr>
        <p:blipFill>
          <a:blip r:embed="rId10" cstate="print"/>
          <a:srcRect/>
          <a:stretch>
            <a:fillRect/>
          </a:stretch>
        </p:blipFill>
        <p:spPr bwMode="auto">
          <a:xfrm>
            <a:off x="3000375" y="3786188"/>
            <a:ext cx="2727325" cy="185737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7" presetClass="exit" presetSubtype="0" fill="hold" grpId="1" nodeType="clickEffect">
                                  <p:stCondLst>
                                    <p:cond delay="0"/>
                                  </p:stCondLst>
                                  <p:childTnLst>
                                    <p:animEffect transition="out" filter="fade">
                                      <p:cBhvr>
                                        <p:cTn id="19" dur="1000"/>
                                        <p:tgtEl>
                                          <p:spTgt spid="7">
                                            <p:txEl>
                                              <p:pRg st="0" end="0"/>
                                            </p:txEl>
                                          </p:spTgt>
                                        </p:tgtEl>
                                      </p:cBhvr>
                                    </p:animEffect>
                                    <p:anim calcmode="lin" valueType="num">
                                      <p:cBhvr>
                                        <p:cTn id="20" dur="1000"/>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 decel="100000"/>
                                        <p:tgtEl>
                                          <p:spTgt spid="7">
                                            <p:txEl>
                                              <p:pRg st="0" end="0"/>
                                            </p:txEl>
                                          </p:spTgt>
                                        </p:tgtEl>
                                        <p:attrNameLst>
                                          <p:attrName>ppt_y</p:attrName>
                                        </p:attrNameLst>
                                      </p:cBhvr>
                                      <p:tavLst>
                                        <p:tav tm="0">
                                          <p:val>
                                            <p:strVal val="ppt_y"/>
                                          </p:val>
                                        </p:tav>
                                        <p:tav tm="100000">
                                          <p:val>
                                            <p:strVal val="ppt_y-.03"/>
                                          </p:val>
                                        </p:tav>
                                      </p:tavLst>
                                    </p:anim>
                                    <p:anim calcmode="lin" valueType="num">
                                      <p:cBhvr>
                                        <p:cTn id="22" dur="900" accel="100000">
                                          <p:stCondLst>
                                            <p:cond delay="100"/>
                                          </p:stCondLst>
                                        </p:cTn>
                                        <p:tgtEl>
                                          <p:spTgt spid="7">
                                            <p:txEl>
                                              <p:pRg st="0" end="0"/>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7">
                                            <p:txEl>
                                              <p:pRg st="0" end="0"/>
                                            </p:txEl>
                                          </p:spTgt>
                                        </p:tgtEl>
                                        <p:attrNameLst>
                                          <p:attrName>style.visibility</p:attrName>
                                        </p:attrNameLst>
                                      </p:cBhvr>
                                      <p:to>
                                        <p:strVal val="hidden"/>
                                      </p:to>
                                    </p:set>
                                  </p:childTnLst>
                                </p:cTn>
                              </p:par>
                              <p:par>
                                <p:cTn id="24" presetID="37" presetClass="exit" presetSubtype="0" fill="hold" grpId="1" nodeType="withEffect">
                                  <p:stCondLst>
                                    <p:cond delay="0"/>
                                  </p:stCondLst>
                                  <p:childTnLst>
                                    <p:animEffect transition="out" filter="fade">
                                      <p:cBhvr>
                                        <p:cTn id="25" dur="1000"/>
                                        <p:tgtEl>
                                          <p:spTgt spid="7">
                                            <p:txEl>
                                              <p:pRg st="2" end="2"/>
                                            </p:txEl>
                                          </p:spTgt>
                                        </p:tgtEl>
                                      </p:cBhvr>
                                    </p:animEffect>
                                    <p:anim calcmode="lin" valueType="num">
                                      <p:cBhvr>
                                        <p:cTn id="26" dur="1000"/>
                                        <p:tgtEl>
                                          <p:spTgt spid="7">
                                            <p:txEl>
                                              <p:pRg st="2" end="2"/>
                                            </p:txEl>
                                          </p:spTgt>
                                        </p:tgtEl>
                                        <p:attrNameLst>
                                          <p:attrName>ppt_x</p:attrName>
                                        </p:attrNameLst>
                                      </p:cBhvr>
                                      <p:tavLst>
                                        <p:tav tm="0">
                                          <p:val>
                                            <p:strVal val="ppt_x"/>
                                          </p:val>
                                        </p:tav>
                                        <p:tav tm="100000">
                                          <p:val>
                                            <p:strVal val="ppt_x"/>
                                          </p:val>
                                        </p:tav>
                                      </p:tavLst>
                                    </p:anim>
                                    <p:anim calcmode="lin" valueType="num">
                                      <p:cBhvr>
                                        <p:cTn id="27" dur="100" decel="100000"/>
                                        <p:tgtEl>
                                          <p:spTgt spid="7">
                                            <p:txEl>
                                              <p:pRg st="2" end="2"/>
                                            </p:txEl>
                                          </p:spTgt>
                                        </p:tgtEl>
                                        <p:attrNameLst>
                                          <p:attrName>ppt_y</p:attrName>
                                        </p:attrNameLst>
                                      </p:cBhvr>
                                      <p:tavLst>
                                        <p:tav tm="0">
                                          <p:val>
                                            <p:strVal val="ppt_y"/>
                                          </p:val>
                                        </p:tav>
                                        <p:tav tm="100000">
                                          <p:val>
                                            <p:strVal val="ppt_y-.03"/>
                                          </p:val>
                                        </p:tav>
                                      </p:tavLst>
                                    </p:anim>
                                    <p:anim calcmode="lin" valueType="num">
                                      <p:cBhvr>
                                        <p:cTn id="28" dur="900" accel="100000">
                                          <p:stCondLst>
                                            <p:cond delay="100"/>
                                          </p:stCondLst>
                                        </p:cTn>
                                        <p:tgtEl>
                                          <p:spTgt spid="7">
                                            <p:txEl>
                                              <p:pRg st="2" end="2"/>
                                            </p:txEl>
                                          </p:spTgt>
                                        </p:tgtEl>
                                        <p:attrNameLst>
                                          <p:attrName>ppt_y</p:attrName>
                                        </p:attrNameLst>
                                      </p:cBhvr>
                                      <p:tavLst>
                                        <p:tav tm="0">
                                          <p:val>
                                            <p:strVal val="ppt_y"/>
                                          </p:val>
                                        </p:tav>
                                        <p:tav tm="100000">
                                          <p:val>
                                            <p:strVal val="ppt_y+1"/>
                                          </p:val>
                                        </p:tav>
                                      </p:tavLst>
                                    </p:anim>
                                    <p:set>
                                      <p:cBhvr>
                                        <p:cTn id="29" dur="1" fill="hold">
                                          <p:stCondLst>
                                            <p:cond delay="999"/>
                                          </p:stCondLst>
                                        </p:cTn>
                                        <p:tgtEl>
                                          <p:spTgt spid="7">
                                            <p:txEl>
                                              <p:pRg st="2" end="2"/>
                                            </p:txEl>
                                          </p:spTgt>
                                        </p:tgtEl>
                                        <p:attrNameLst>
                                          <p:attrName>style.visibility</p:attrName>
                                        </p:attrNameLst>
                                      </p:cBhvr>
                                      <p:to>
                                        <p:strVal val="hidden"/>
                                      </p:to>
                                    </p:set>
                                  </p:childTnLst>
                                </p:cTn>
                              </p:par>
                              <p:par>
                                <p:cTn id="30" presetID="22" presetClass="entr" presetSubtype="1" fill="hold" nodeType="withEffect">
                                  <p:stCondLst>
                                    <p:cond delay="0"/>
                                  </p:stCondLst>
                                  <p:childTnLst>
                                    <p:set>
                                      <p:cBhvr>
                                        <p:cTn id="31" dur="1" fill="hold">
                                          <p:stCondLst>
                                            <p:cond delay="0"/>
                                          </p:stCondLst>
                                        </p:cTn>
                                        <p:tgtEl>
                                          <p:spTgt spid="35842"/>
                                        </p:tgtEl>
                                        <p:attrNameLst>
                                          <p:attrName>style.visibility</p:attrName>
                                        </p:attrNameLst>
                                      </p:cBhvr>
                                      <p:to>
                                        <p:strVal val="visible"/>
                                      </p:to>
                                    </p:set>
                                    <p:animEffect transition="in" filter="wipe(up)">
                                      <p:cBhvr>
                                        <p:cTn id="32" dur="500"/>
                                        <p:tgtEl>
                                          <p:spTgt spid="35842"/>
                                        </p:tgtEl>
                                      </p:cBhvr>
                                    </p:animEffect>
                                  </p:childTnLst>
                                </p:cTn>
                              </p:par>
                              <p:par>
                                <p:cTn id="33" presetID="22" presetClass="entr" presetSubtype="1" fill="hold" nodeType="withEffect">
                                  <p:stCondLst>
                                    <p:cond delay="0"/>
                                  </p:stCondLst>
                                  <p:childTnLst>
                                    <p:set>
                                      <p:cBhvr>
                                        <p:cTn id="34" dur="1" fill="hold">
                                          <p:stCondLst>
                                            <p:cond delay="0"/>
                                          </p:stCondLst>
                                        </p:cTn>
                                        <p:tgtEl>
                                          <p:spTgt spid="35848"/>
                                        </p:tgtEl>
                                        <p:attrNameLst>
                                          <p:attrName>style.visibility</p:attrName>
                                        </p:attrNameLst>
                                      </p:cBhvr>
                                      <p:to>
                                        <p:strVal val="visible"/>
                                      </p:to>
                                    </p:set>
                                    <p:animEffect transition="in" filter="wipe(up)">
                                      <p:cBhvr>
                                        <p:cTn id="35" dur="500"/>
                                        <p:tgtEl>
                                          <p:spTgt spid="35848"/>
                                        </p:tgtEl>
                                      </p:cBhvr>
                                    </p:animEffect>
                                  </p:childTnLst>
                                </p:cTn>
                              </p:par>
                              <p:par>
                                <p:cTn id="36" presetID="22" presetClass="entr" presetSubtype="1" fill="hold" nodeType="withEffect">
                                  <p:stCondLst>
                                    <p:cond delay="0"/>
                                  </p:stCondLst>
                                  <p:childTnLst>
                                    <p:set>
                                      <p:cBhvr>
                                        <p:cTn id="37" dur="1" fill="hold">
                                          <p:stCondLst>
                                            <p:cond delay="0"/>
                                          </p:stCondLst>
                                        </p:cTn>
                                        <p:tgtEl>
                                          <p:spTgt spid="35846"/>
                                        </p:tgtEl>
                                        <p:attrNameLst>
                                          <p:attrName>style.visibility</p:attrName>
                                        </p:attrNameLst>
                                      </p:cBhvr>
                                      <p:to>
                                        <p:strVal val="visible"/>
                                      </p:to>
                                    </p:set>
                                    <p:animEffect transition="in" filter="wipe(up)">
                                      <p:cBhvr>
                                        <p:cTn id="38"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allAtOnce"/>
      <p:bldP spid="7" grpI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 Box 3"/>
          <p:cNvSpPr txBox="1">
            <a:spLocks noChangeArrowheads="1"/>
          </p:cNvSpPr>
          <p:nvPr/>
        </p:nvSpPr>
        <p:spPr bwMode="auto">
          <a:xfrm>
            <a:off x="392113" y="623888"/>
            <a:ext cx="8353425" cy="630237"/>
          </a:xfrm>
          <a:prstGeom prst="rect">
            <a:avLst/>
          </a:prstGeom>
        </p:spPr>
        <p:txBody>
          <a:bodyPr anchor="ctr">
            <a:normAutofit fontScale="97500"/>
          </a:bodyPr>
          <a:lstStyle>
            <a:defPPr>
              <a:defRPr lang="ru-RU"/>
            </a:defPPr>
            <a:lvl1pPr algn="ctr">
              <a:spcBef>
                <a:spcPct val="0"/>
              </a:spcBef>
              <a:buNone/>
              <a:defRPr sz="3500" b="1" cap="all" baseline="0">
                <a:solidFill>
                  <a:schemeClr val="accent1">
                    <a:lumMod val="75000"/>
                  </a:schemeClr>
                </a:solidFill>
                <a:latin typeface="+mj-lt"/>
                <a:ea typeface="+mj-ea"/>
                <a:cs typeface="+mj-cs"/>
              </a:defRPr>
            </a:lvl1pPr>
          </a:lstStyle>
          <a:p>
            <a:pPr fontAlgn="auto">
              <a:spcAft>
                <a:spcPts val="0"/>
              </a:spcAft>
              <a:defRPr/>
            </a:pPr>
            <a:r>
              <a:rPr lang="ru-RU" altLang="ru-RU" dirty="0" smtClean="0"/>
              <a:t>КЛАССИФИКАЦИЯ ВИРУСОВ</a:t>
            </a:r>
          </a:p>
        </p:txBody>
      </p:sp>
      <p:sp>
        <p:nvSpPr>
          <p:cNvPr id="28675" name="Text Box 4"/>
          <p:cNvSpPr txBox="1">
            <a:spLocks noChangeArrowheads="1"/>
          </p:cNvSpPr>
          <p:nvPr/>
        </p:nvSpPr>
        <p:spPr bwMode="auto">
          <a:xfrm>
            <a:off x="0" y="4941888"/>
            <a:ext cx="8964613" cy="366712"/>
          </a:xfrm>
          <a:prstGeom prst="rect">
            <a:avLst/>
          </a:prstGeom>
          <a:noFill/>
          <a:ln w="9525">
            <a:noFill/>
            <a:miter lim="800000"/>
            <a:headEnd/>
            <a:tailEnd/>
          </a:ln>
        </p:spPr>
        <p:txBody>
          <a:bodyPr>
            <a:spAutoFit/>
          </a:bodyPr>
          <a:lstStyle/>
          <a:p>
            <a:pPr>
              <a:spcBef>
                <a:spcPct val="50000"/>
              </a:spcBef>
            </a:pPr>
            <a:endParaRPr lang="ru-RU" altLang="ru-RU"/>
          </a:p>
        </p:txBody>
      </p:sp>
      <p:sp>
        <p:nvSpPr>
          <p:cNvPr id="28676" name="AutoShape 5"/>
          <p:cNvSpPr>
            <a:spLocks noChangeArrowheads="1"/>
          </p:cNvSpPr>
          <p:nvPr/>
        </p:nvSpPr>
        <p:spPr bwMode="auto">
          <a:xfrm rot="5400000">
            <a:off x="3236119" y="2634456"/>
            <a:ext cx="863600" cy="649288"/>
          </a:xfrm>
          <a:custGeom>
            <a:avLst/>
            <a:gdLst>
              <a:gd name="T0" fmla="*/ 24663537 w 21600"/>
              <a:gd name="T1" fmla="*/ 0 h 21600"/>
              <a:gd name="T2" fmla="*/ 14797506 w 21600"/>
              <a:gd name="T3" fmla="*/ 6505775 h 21600"/>
              <a:gd name="T4" fmla="*/ 0 w 21600"/>
              <a:gd name="T5" fmla="*/ 16265357 h 21600"/>
              <a:gd name="T6" fmla="*/ 14797506 w 21600"/>
              <a:gd name="T7" fmla="*/ 19517357 h 21600"/>
              <a:gd name="T8" fmla="*/ 29594972 w 21600"/>
              <a:gd name="T9" fmla="*/ 13553705 h 21600"/>
              <a:gd name="T10" fmla="*/ 34528005 w 21600"/>
              <a:gd name="T11" fmla="*/ 65057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solidFill>
          <a:ln w="9525">
            <a:noFill/>
            <a:miter lim="800000"/>
            <a:headEnd/>
            <a:tailEnd/>
          </a:ln>
        </p:spPr>
        <p:txBody>
          <a:bodyPr wrap="none" anchor="ctr"/>
          <a:lstStyle/>
          <a:p>
            <a:endParaRPr lang="ru-RU"/>
          </a:p>
        </p:txBody>
      </p:sp>
      <p:sp>
        <p:nvSpPr>
          <p:cNvPr id="28677" name="AutoShape 6"/>
          <p:cNvSpPr>
            <a:spLocks noChangeArrowheads="1"/>
          </p:cNvSpPr>
          <p:nvPr/>
        </p:nvSpPr>
        <p:spPr bwMode="auto">
          <a:xfrm rot="5400000">
            <a:off x="3236119" y="3642519"/>
            <a:ext cx="863600" cy="649288"/>
          </a:xfrm>
          <a:custGeom>
            <a:avLst/>
            <a:gdLst>
              <a:gd name="T0" fmla="*/ 24663537 w 21600"/>
              <a:gd name="T1" fmla="*/ 0 h 21600"/>
              <a:gd name="T2" fmla="*/ 14797506 w 21600"/>
              <a:gd name="T3" fmla="*/ 6505775 h 21600"/>
              <a:gd name="T4" fmla="*/ 0 w 21600"/>
              <a:gd name="T5" fmla="*/ 16265357 h 21600"/>
              <a:gd name="T6" fmla="*/ 14797506 w 21600"/>
              <a:gd name="T7" fmla="*/ 19517357 h 21600"/>
              <a:gd name="T8" fmla="*/ 29594972 w 21600"/>
              <a:gd name="T9" fmla="*/ 13553705 h 21600"/>
              <a:gd name="T10" fmla="*/ 34528005 w 21600"/>
              <a:gd name="T11" fmla="*/ 65057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solidFill>
          <a:ln w="9525">
            <a:noFill/>
            <a:miter lim="800000"/>
            <a:headEnd/>
            <a:tailEnd/>
          </a:ln>
        </p:spPr>
        <p:txBody>
          <a:bodyPr wrap="none" anchor="ctr"/>
          <a:lstStyle/>
          <a:p>
            <a:endParaRPr lang="ru-RU"/>
          </a:p>
        </p:txBody>
      </p:sp>
      <p:sp>
        <p:nvSpPr>
          <p:cNvPr id="28678" name="AutoShape 7"/>
          <p:cNvSpPr>
            <a:spLocks noChangeArrowheads="1"/>
          </p:cNvSpPr>
          <p:nvPr/>
        </p:nvSpPr>
        <p:spPr bwMode="auto">
          <a:xfrm rot="5400000">
            <a:off x="3236119" y="4650581"/>
            <a:ext cx="863600" cy="649288"/>
          </a:xfrm>
          <a:custGeom>
            <a:avLst/>
            <a:gdLst>
              <a:gd name="T0" fmla="*/ 24663537 w 21600"/>
              <a:gd name="T1" fmla="*/ 0 h 21600"/>
              <a:gd name="T2" fmla="*/ 14797506 w 21600"/>
              <a:gd name="T3" fmla="*/ 6505775 h 21600"/>
              <a:gd name="T4" fmla="*/ 0 w 21600"/>
              <a:gd name="T5" fmla="*/ 16265357 h 21600"/>
              <a:gd name="T6" fmla="*/ 14797506 w 21600"/>
              <a:gd name="T7" fmla="*/ 19517357 h 21600"/>
              <a:gd name="T8" fmla="*/ 29594972 w 21600"/>
              <a:gd name="T9" fmla="*/ 13553705 h 21600"/>
              <a:gd name="T10" fmla="*/ 34528005 w 21600"/>
              <a:gd name="T11" fmla="*/ 65057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solidFill>
          <a:ln w="9525">
            <a:noFill/>
            <a:miter lim="800000"/>
            <a:headEnd/>
            <a:tailEnd/>
          </a:ln>
        </p:spPr>
        <p:txBody>
          <a:bodyPr wrap="none" anchor="ctr"/>
          <a:lstStyle/>
          <a:p>
            <a:endParaRPr lang="ru-RU"/>
          </a:p>
        </p:txBody>
      </p:sp>
      <p:sp>
        <p:nvSpPr>
          <p:cNvPr id="28679" name="Rectangle 8"/>
          <p:cNvSpPr>
            <a:spLocks noChangeArrowheads="1"/>
          </p:cNvSpPr>
          <p:nvPr/>
        </p:nvSpPr>
        <p:spPr bwMode="auto">
          <a:xfrm>
            <a:off x="3343275" y="2022475"/>
            <a:ext cx="217488" cy="4249738"/>
          </a:xfrm>
          <a:prstGeom prst="rect">
            <a:avLst/>
          </a:prstGeom>
          <a:solidFill>
            <a:schemeClr val="bg1"/>
          </a:solidFill>
          <a:ln w="9525" algn="ctr">
            <a:noFill/>
            <a:miter lim="800000"/>
            <a:headEnd/>
            <a:tailEnd/>
          </a:ln>
        </p:spPr>
        <p:txBody>
          <a:bodyPr wrap="none" anchor="ctr"/>
          <a:lstStyle/>
          <a:p>
            <a:endParaRPr lang="ru-RU"/>
          </a:p>
        </p:txBody>
      </p:sp>
      <p:sp>
        <p:nvSpPr>
          <p:cNvPr id="28680" name="Rectangle 9"/>
          <p:cNvSpPr>
            <a:spLocks noChangeArrowheads="1"/>
          </p:cNvSpPr>
          <p:nvPr/>
        </p:nvSpPr>
        <p:spPr bwMode="auto">
          <a:xfrm>
            <a:off x="465138" y="1879600"/>
            <a:ext cx="8280400" cy="574675"/>
          </a:xfrm>
          <a:prstGeom prst="rect">
            <a:avLst/>
          </a:prstGeom>
          <a:solidFill>
            <a:srgbClr val="FFFFCC"/>
          </a:solidFill>
          <a:ln w="38100" algn="ctr">
            <a:solidFill>
              <a:schemeClr val="bg1"/>
            </a:solidFill>
            <a:miter lim="800000"/>
            <a:headEnd/>
            <a:tailEnd/>
          </a:ln>
        </p:spPr>
        <p:txBody>
          <a:bodyPr wrap="none" anchor="ctr"/>
          <a:lstStyle/>
          <a:p>
            <a:pPr algn="ctr"/>
            <a:r>
              <a:rPr lang="ru-RU" altLang="ru-RU" sz="2400" b="1">
                <a:solidFill>
                  <a:srgbClr val="FF0000"/>
                </a:solidFill>
              </a:rPr>
              <a:t>По способу сохранения и исполнения своего кода:</a:t>
            </a:r>
            <a:r>
              <a:rPr lang="ru-RU" altLang="ru-RU"/>
              <a:t> </a:t>
            </a:r>
          </a:p>
        </p:txBody>
      </p:sp>
      <p:sp>
        <p:nvSpPr>
          <p:cNvPr id="28681" name="Rectangle 10">
            <a:hlinkClick r:id="rId2" action="ppaction://hlinksldjump"/>
          </p:cNvPr>
          <p:cNvSpPr>
            <a:spLocks noChangeArrowheads="1"/>
          </p:cNvSpPr>
          <p:nvPr/>
        </p:nvSpPr>
        <p:spPr bwMode="auto">
          <a:xfrm>
            <a:off x="3992563" y="2814638"/>
            <a:ext cx="4537075" cy="649287"/>
          </a:xfrm>
          <a:prstGeom prst="rect">
            <a:avLst/>
          </a:prstGeom>
          <a:solidFill>
            <a:srgbClr val="CCFFCC"/>
          </a:solidFill>
          <a:ln w="38100" algn="ctr">
            <a:solidFill>
              <a:schemeClr val="bg1"/>
            </a:solidFill>
            <a:miter lim="800000"/>
            <a:headEnd/>
            <a:tailEnd/>
          </a:ln>
        </p:spPr>
        <p:txBody>
          <a:bodyPr anchor="ctr"/>
          <a:lstStyle/>
          <a:p>
            <a:pPr algn="ctr"/>
            <a:r>
              <a:rPr lang="ru-RU" altLang="ru-RU" sz="2400" b="1"/>
              <a:t>ЗАГРУЗОЧНЫЕ</a:t>
            </a:r>
          </a:p>
        </p:txBody>
      </p:sp>
      <p:sp>
        <p:nvSpPr>
          <p:cNvPr id="28682" name="Rectangle 16">
            <a:hlinkClick r:id="rId3" action="ppaction://hlinksldjump"/>
          </p:cNvPr>
          <p:cNvSpPr>
            <a:spLocks noChangeArrowheads="1"/>
          </p:cNvSpPr>
          <p:nvPr/>
        </p:nvSpPr>
        <p:spPr bwMode="auto">
          <a:xfrm>
            <a:off x="3992563" y="3822700"/>
            <a:ext cx="4537075" cy="649288"/>
          </a:xfrm>
          <a:prstGeom prst="rect">
            <a:avLst/>
          </a:prstGeom>
          <a:solidFill>
            <a:srgbClr val="D0E6C0"/>
          </a:solidFill>
          <a:ln w="38100" algn="ctr">
            <a:solidFill>
              <a:schemeClr val="bg1"/>
            </a:solidFill>
            <a:miter lim="800000"/>
            <a:headEnd/>
            <a:tailEnd/>
          </a:ln>
        </p:spPr>
        <p:txBody>
          <a:bodyPr anchor="ctr"/>
          <a:lstStyle/>
          <a:p>
            <a:pPr algn="ctr"/>
            <a:r>
              <a:rPr lang="ru-RU" altLang="ru-RU" sz="2400" b="1"/>
              <a:t>ФАЙЛОВЫЕ</a:t>
            </a:r>
          </a:p>
        </p:txBody>
      </p:sp>
      <p:sp>
        <p:nvSpPr>
          <p:cNvPr id="28683" name="Rectangle 17"/>
          <p:cNvSpPr>
            <a:spLocks noChangeArrowheads="1"/>
          </p:cNvSpPr>
          <p:nvPr/>
        </p:nvSpPr>
        <p:spPr bwMode="auto">
          <a:xfrm>
            <a:off x="3992563" y="4830763"/>
            <a:ext cx="4537075" cy="649287"/>
          </a:xfrm>
          <a:prstGeom prst="rect">
            <a:avLst/>
          </a:prstGeom>
          <a:solidFill>
            <a:srgbClr val="FFCC99"/>
          </a:solidFill>
          <a:ln w="38100" algn="ctr">
            <a:solidFill>
              <a:schemeClr val="bg1"/>
            </a:solidFill>
            <a:miter lim="800000"/>
            <a:headEnd/>
            <a:tailEnd/>
          </a:ln>
        </p:spPr>
        <p:txBody>
          <a:bodyPr anchor="ctr"/>
          <a:lstStyle/>
          <a:p>
            <a:pPr algn="ctr"/>
            <a:r>
              <a:rPr lang="ru-RU" altLang="ru-RU" sz="2400" b="1"/>
              <a:t>МАКРО-ВИРУСЫ</a:t>
            </a:r>
          </a:p>
        </p:txBody>
      </p:sp>
      <p:sp>
        <p:nvSpPr>
          <p:cNvPr id="28684" name="Rectangle 18"/>
          <p:cNvSpPr>
            <a:spLocks noChangeArrowheads="1"/>
          </p:cNvSpPr>
          <p:nvPr/>
        </p:nvSpPr>
        <p:spPr bwMode="auto">
          <a:xfrm>
            <a:off x="3992563" y="5838825"/>
            <a:ext cx="4608512" cy="649288"/>
          </a:xfrm>
          <a:prstGeom prst="rect">
            <a:avLst/>
          </a:prstGeom>
          <a:solidFill>
            <a:srgbClr val="FEC2C2"/>
          </a:solidFill>
          <a:ln w="38100" algn="ctr">
            <a:solidFill>
              <a:schemeClr val="bg1"/>
            </a:solidFill>
            <a:miter lim="800000"/>
            <a:headEnd/>
            <a:tailEnd/>
          </a:ln>
        </p:spPr>
        <p:txBody>
          <a:bodyPr anchor="ctr"/>
          <a:lstStyle/>
          <a:p>
            <a:pPr algn="ctr"/>
            <a:r>
              <a:rPr lang="ru-RU" altLang="ru-RU" sz="2400" b="1"/>
              <a:t>СКРИПТ-ВИРУСЫ</a:t>
            </a:r>
          </a:p>
        </p:txBody>
      </p:sp>
      <p:sp>
        <p:nvSpPr>
          <p:cNvPr id="28685" name="AutoShape 19"/>
          <p:cNvSpPr>
            <a:spLocks noChangeArrowheads="1"/>
          </p:cNvSpPr>
          <p:nvPr/>
        </p:nvSpPr>
        <p:spPr bwMode="auto">
          <a:xfrm rot="5400000">
            <a:off x="3236119" y="5658644"/>
            <a:ext cx="863600" cy="649288"/>
          </a:xfrm>
          <a:custGeom>
            <a:avLst/>
            <a:gdLst>
              <a:gd name="T0" fmla="*/ 24663537 w 21600"/>
              <a:gd name="T1" fmla="*/ 0 h 21600"/>
              <a:gd name="T2" fmla="*/ 14797506 w 21600"/>
              <a:gd name="T3" fmla="*/ 6505775 h 21600"/>
              <a:gd name="T4" fmla="*/ 0 w 21600"/>
              <a:gd name="T5" fmla="*/ 16265357 h 21600"/>
              <a:gd name="T6" fmla="*/ 14797506 w 21600"/>
              <a:gd name="T7" fmla="*/ 19517357 h 21600"/>
              <a:gd name="T8" fmla="*/ 29594972 w 21600"/>
              <a:gd name="T9" fmla="*/ 13553705 h 21600"/>
              <a:gd name="T10" fmla="*/ 34528005 w 21600"/>
              <a:gd name="T11" fmla="*/ 65057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solidFill>
          <a:ln w="9525">
            <a:noFill/>
            <a:miter lim="800000"/>
            <a:headEnd/>
            <a:tailEnd/>
          </a:ln>
        </p:spPr>
        <p:txBody>
          <a:bodyPr wrap="none" anchor="ctr"/>
          <a:lstStyle/>
          <a:p>
            <a:endParaRPr lang="ru-RU"/>
          </a:p>
        </p:txBody>
      </p:sp>
      <p:pic>
        <p:nvPicPr>
          <p:cNvPr id="28686" name="Picture 23" descr="Безымянный7"/>
          <p:cNvPicPr>
            <a:picLocks noChangeAspect="1" noChangeArrowheads="1"/>
          </p:cNvPicPr>
          <p:nvPr/>
        </p:nvPicPr>
        <p:blipFill>
          <a:blip r:embed="rId4" cstate="print"/>
          <a:srcRect/>
          <a:stretch>
            <a:fillRect/>
          </a:stretch>
        </p:blipFill>
        <p:spPr bwMode="auto">
          <a:xfrm>
            <a:off x="465138" y="2743200"/>
            <a:ext cx="2600325" cy="3024188"/>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51" name="Text Box 3"/>
          <p:cNvSpPr txBox="1">
            <a:spLocks noChangeArrowheads="1"/>
          </p:cNvSpPr>
          <p:nvPr/>
        </p:nvSpPr>
        <p:spPr bwMode="auto">
          <a:xfrm>
            <a:off x="395288" y="630238"/>
            <a:ext cx="8353425" cy="631825"/>
          </a:xfrm>
          <a:prstGeom prst="rect">
            <a:avLst/>
          </a:prstGeom>
        </p:spPr>
        <p:txBody>
          <a:bodyPr anchor="ctr">
            <a:normAutofit fontScale="97500"/>
          </a:bodyPr>
          <a:lstStyle>
            <a:defPPr>
              <a:defRPr lang="ru-RU"/>
            </a:defPPr>
            <a:lvl1pPr algn="ctr">
              <a:spcBef>
                <a:spcPct val="0"/>
              </a:spcBef>
              <a:buNone/>
              <a:defRPr sz="3500" b="1" cap="all" baseline="0">
                <a:solidFill>
                  <a:schemeClr val="accent1">
                    <a:lumMod val="75000"/>
                  </a:schemeClr>
                </a:solidFill>
                <a:latin typeface="+mj-lt"/>
                <a:ea typeface="+mj-ea"/>
                <a:cs typeface="+mj-cs"/>
              </a:defRPr>
            </a:lvl1pPr>
          </a:lstStyle>
          <a:p>
            <a:pPr fontAlgn="auto">
              <a:spcAft>
                <a:spcPts val="0"/>
              </a:spcAft>
              <a:defRPr/>
            </a:pPr>
            <a:r>
              <a:rPr lang="ru-RU" altLang="ru-RU" dirty="0" smtClean="0"/>
              <a:t>ЗАГРУЗОЧНЫЕ ВИРУСЫ</a:t>
            </a:r>
          </a:p>
        </p:txBody>
      </p:sp>
      <p:sp>
        <p:nvSpPr>
          <p:cNvPr id="130052" name="Text Box 4"/>
          <p:cNvSpPr txBox="1">
            <a:spLocks noChangeArrowheads="1"/>
          </p:cNvSpPr>
          <p:nvPr/>
        </p:nvSpPr>
        <p:spPr bwMode="auto">
          <a:xfrm>
            <a:off x="242888" y="1773238"/>
            <a:ext cx="8640762" cy="822325"/>
          </a:xfrm>
          <a:prstGeom prst="rect">
            <a:avLst/>
          </a:prstGeom>
          <a:solidFill>
            <a:srgbClr val="FFFFCC"/>
          </a:solidFill>
          <a:ln>
            <a:noFill/>
          </a:ln>
          <a:effectLst/>
          <a:extLst>
            <a:ext uri="{91240B29-F687-4F45-9708-019B960494DF}"/>
            <a:ext uri="{AF507438-7753-43E0-B8FC-AC1667EBCBE1}"/>
          </a:extLst>
        </p:spPr>
        <p:txBody>
          <a:bodyPr>
            <a:spAutoFit/>
          </a:bodyPr>
          <a:lstStyle/>
          <a:p>
            <a:pPr algn="ctr" fontAlgn="auto">
              <a:spcBef>
                <a:spcPts val="0"/>
              </a:spcBef>
              <a:spcAft>
                <a:spcPts val="0"/>
              </a:spcAft>
              <a:defRPr/>
            </a:pPr>
            <a:r>
              <a:rPr lang="ru-RU" altLang="ru-RU" sz="2400" b="1" dirty="0">
                <a:solidFill>
                  <a:srgbClr val="FF0000"/>
                </a:solidFill>
                <a:latin typeface="+mn-lt"/>
                <a:cs typeface="+mn-cs"/>
              </a:rPr>
              <a:t>Загрузочные вирусы</a:t>
            </a:r>
            <a:r>
              <a:rPr lang="ru-RU" altLang="ru-RU" sz="2400" dirty="0">
                <a:solidFill>
                  <a:srgbClr val="D60093"/>
                </a:solidFill>
                <a:effectLst>
                  <a:outerShdw blurRad="38100" dist="38100" dir="2700000" algn="tl">
                    <a:srgbClr val="000000"/>
                  </a:outerShdw>
                </a:effectLst>
                <a:latin typeface="+mn-lt"/>
                <a:cs typeface="+mn-cs"/>
              </a:rPr>
              <a:t> </a:t>
            </a:r>
            <a:r>
              <a:rPr lang="ru-RU" altLang="ru-RU" sz="2400" dirty="0">
                <a:latin typeface="+mn-lt"/>
                <a:cs typeface="+mn-cs"/>
              </a:rPr>
              <a:t>заражают </a:t>
            </a:r>
            <a:r>
              <a:rPr lang="ru-RU" altLang="ru-RU" sz="2400" dirty="0">
                <a:solidFill>
                  <a:srgbClr val="0000CC"/>
                </a:solidFill>
                <a:latin typeface="+mn-lt"/>
                <a:cs typeface="+mn-cs"/>
              </a:rPr>
              <a:t>загрузочный</a:t>
            </a:r>
            <a:r>
              <a:rPr lang="ru-RU" altLang="ru-RU" sz="2400" dirty="0">
                <a:latin typeface="+mn-lt"/>
                <a:cs typeface="+mn-cs"/>
              </a:rPr>
              <a:t> </a:t>
            </a:r>
            <a:r>
              <a:rPr lang="ru-RU" altLang="ru-RU" sz="2400" dirty="0">
                <a:solidFill>
                  <a:srgbClr val="0000CC"/>
                </a:solidFill>
                <a:latin typeface="+mn-lt"/>
                <a:cs typeface="+mn-cs"/>
              </a:rPr>
              <a:t>сектор</a:t>
            </a:r>
            <a:r>
              <a:rPr lang="ru-RU" altLang="ru-RU" sz="2400" dirty="0">
                <a:latin typeface="+mn-lt"/>
                <a:cs typeface="+mn-cs"/>
              </a:rPr>
              <a:t> гибкого или жесткого диска.</a:t>
            </a:r>
          </a:p>
        </p:txBody>
      </p:sp>
      <p:sp>
        <p:nvSpPr>
          <p:cNvPr id="29700" name="Rectangle 5"/>
          <p:cNvSpPr>
            <a:spLocks noChangeArrowheads="1"/>
          </p:cNvSpPr>
          <p:nvPr/>
        </p:nvSpPr>
        <p:spPr bwMode="auto">
          <a:xfrm>
            <a:off x="2990850" y="3357563"/>
            <a:ext cx="5905500" cy="2087562"/>
          </a:xfrm>
          <a:prstGeom prst="rect">
            <a:avLst/>
          </a:prstGeom>
          <a:solidFill>
            <a:srgbClr val="FFE1E1"/>
          </a:solidFill>
          <a:ln w="9525" algn="ctr">
            <a:noFill/>
            <a:miter lim="800000"/>
            <a:headEnd/>
            <a:tailEnd/>
          </a:ln>
        </p:spPr>
        <p:txBody>
          <a:bodyPr/>
          <a:lstStyle/>
          <a:p>
            <a:r>
              <a:rPr lang="ru-RU" altLang="ru-RU" sz="2000"/>
              <a:t>   При заражении дисков загрузочные вирусы «подставляют» свой код вместо программы, получающей управление при загрузке системы, и отдают управление не оригинальному коду загрузчика, а коду вируса.</a:t>
            </a:r>
          </a:p>
        </p:txBody>
      </p:sp>
      <p:pic>
        <p:nvPicPr>
          <p:cNvPr id="29701" name="Picture 10" descr="Безымянный12"/>
          <p:cNvPicPr>
            <a:picLocks noChangeAspect="1" noChangeArrowheads="1"/>
          </p:cNvPicPr>
          <p:nvPr/>
        </p:nvPicPr>
        <p:blipFill>
          <a:blip r:embed="rId2" cstate="print"/>
          <a:srcRect/>
          <a:stretch>
            <a:fillRect/>
          </a:stretch>
        </p:blipFill>
        <p:spPr bwMode="auto">
          <a:xfrm>
            <a:off x="341313" y="2997200"/>
            <a:ext cx="2303462" cy="3024188"/>
          </a:xfrm>
          <a:prstGeom prst="rect">
            <a:avLst/>
          </a:prstGeom>
          <a:noFill/>
          <a:ln w="9525">
            <a:noFill/>
            <a:miter lim="800000"/>
            <a:headEnd/>
            <a:tailEnd/>
          </a:ln>
        </p:spPr>
      </p:pic>
      <p:sp>
        <p:nvSpPr>
          <p:cNvPr id="9" name="Управляющая кнопка: домой 8">
            <a:hlinkClick r:id="rId3" action="ppaction://hlinksldjump" highlightClick="1"/>
          </p:cNvPr>
          <p:cNvSpPr/>
          <p:nvPr/>
        </p:nvSpPr>
        <p:spPr>
          <a:xfrm>
            <a:off x="8460432" y="6093294"/>
            <a:ext cx="449200" cy="570249"/>
          </a:xfrm>
          <a:prstGeom prst="actionButtonHom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9" name="Text Box 3"/>
          <p:cNvSpPr txBox="1">
            <a:spLocks noChangeArrowheads="1"/>
          </p:cNvSpPr>
          <p:nvPr/>
        </p:nvSpPr>
        <p:spPr bwMode="auto">
          <a:xfrm>
            <a:off x="368300" y="612775"/>
            <a:ext cx="8353425" cy="631825"/>
          </a:xfrm>
          <a:prstGeom prst="rect">
            <a:avLst/>
          </a:prstGeom>
        </p:spPr>
        <p:txBody>
          <a:bodyPr anchor="ctr">
            <a:normAutofit fontScale="97500"/>
          </a:bodyPr>
          <a:lstStyle>
            <a:defPPr>
              <a:defRPr lang="ru-RU"/>
            </a:defPPr>
            <a:lvl1pPr algn="ctr">
              <a:spcBef>
                <a:spcPct val="0"/>
              </a:spcBef>
              <a:buNone/>
              <a:defRPr sz="3500" b="1" cap="all" baseline="0">
                <a:solidFill>
                  <a:schemeClr val="accent1">
                    <a:lumMod val="75000"/>
                  </a:schemeClr>
                </a:solidFill>
                <a:latin typeface="+mj-lt"/>
                <a:ea typeface="+mj-ea"/>
                <a:cs typeface="+mj-cs"/>
              </a:defRPr>
            </a:lvl1pPr>
          </a:lstStyle>
          <a:p>
            <a:pPr fontAlgn="auto">
              <a:spcAft>
                <a:spcPts val="0"/>
              </a:spcAft>
              <a:defRPr/>
            </a:pPr>
            <a:r>
              <a:rPr lang="ru-RU" altLang="ru-RU" dirty="0" smtClean="0"/>
              <a:t>ФАЙЛОВЫЕ ВИРУСЫ</a:t>
            </a:r>
          </a:p>
        </p:txBody>
      </p:sp>
      <p:sp>
        <p:nvSpPr>
          <p:cNvPr id="132100" name="Text Box 4"/>
          <p:cNvSpPr txBox="1">
            <a:spLocks noChangeArrowheads="1"/>
          </p:cNvSpPr>
          <p:nvPr/>
        </p:nvSpPr>
        <p:spPr bwMode="auto">
          <a:xfrm>
            <a:off x="312738" y="1614488"/>
            <a:ext cx="8640762" cy="2016125"/>
          </a:xfrm>
          <a:prstGeom prst="rect">
            <a:avLst/>
          </a:prstGeom>
          <a:solidFill>
            <a:srgbClr val="FFFFCC"/>
          </a:solidFill>
          <a:ln>
            <a:noFill/>
          </a:ln>
          <a:effectLst/>
          <a:extLst>
            <a:ext uri="{91240B29-F687-4F45-9708-019B960494DF}"/>
            <a:ext uri="{AF507438-7753-43E0-B8FC-AC1667EBCBE1}"/>
          </a:extLst>
        </p:spPr>
        <p:txBody>
          <a:bodyPr/>
          <a:lstStyle/>
          <a:p>
            <a:pPr algn="ctr" fontAlgn="auto">
              <a:spcBef>
                <a:spcPts val="0"/>
              </a:spcBef>
              <a:spcAft>
                <a:spcPts val="0"/>
              </a:spcAft>
              <a:defRPr/>
            </a:pPr>
            <a:r>
              <a:rPr lang="ru-RU" altLang="ru-RU" sz="2400" b="1" dirty="0">
                <a:solidFill>
                  <a:srgbClr val="FF0000"/>
                </a:solidFill>
                <a:latin typeface="+mn-lt"/>
                <a:cs typeface="+mn-cs"/>
              </a:rPr>
              <a:t>Файловые вирусы</a:t>
            </a:r>
            <a:r>
              <a:rPr lang="ru-RU" altLang="ru-RU" sz="2400" dirty="0">
                <a:solidFill>
                  <a:srgbClr val="D60093"/>
                </a:solidFill>
                <a:effectLst>
                  <a:outerShdw blurRad="38100" dist="38100" dir="2700000" algn="tl">
                    <a:srgbClr val="000000"/>
                  </a:outerShdw>
                </a:effectLst>
                <a:latin typeface="+mn-lt"/>
                <a:cs typeface="+mn-cs"/>
              </a:rPr>
              <a:t> </a:t>
            </a:r>
            <a:r>
              <a:rPr lang="ru-RU" altLang="ru-RU" sz="2400" dirty="0">
                <a:latin typeface="+mn-lt"/>
                <a:cs typeface="+mn-cs"/>
              </a:rPr>
              <a:t>внедряются в </a:t>
            </a:r>
            <a:r>
              <a:rPr lang="ru-RU" altLang="ru-RU" sz="2400" dirty="0">
                <a:solidFill>
                  <a:srgbClr val="0000CC"/>
                </a:solidFill>
                <a:latin typeface="+mn-lt"/>
                <a:cs typeface="+mn-cs"/>
              </a:rPr>
              <a:t>исполняемые файлы</a:t>
            </a:r>
            <a:r>
              <a:rPr lang="ru-RU" altLang="ru-RU" sz="2400" dirty="0">
                <a:latin typeface="+mn-lt"/>
                <a:cs typeface="+mn-cs"/>
              </a:rPr>
              <a:t> (командные файлы </a:t>
            </a:r>
            <a:r>
              <a:rPr lang="ru-RU" altLang="ru-RU" sz="2400" dirty="0">
                <a:solidFill>
                  <a:srgbClr val="0000CC"/>
                </a:solidFill>
                <a:latin typeface="+mn-lt"/>
                <a:cs typeface="+mn-cs"/>
              </a:rPr>
              <a:t>*</a:t>
            </a:r>
            <a:r>
              <a:rPr lang="en-US" altLang="ru-RU" sz="2400" dirty="0">
                <a:solidFill>
                  <a:srgbClr val="0000CC"/>
                </a:solidFill>
                <a:latin typeface="+mn-lt"/>
                <a:cs typeface="+mn-cs"/>
              </a:rPr>
              <a:t>.bat</a:t>
            </a:r>
            <a:r>
              <a:rPr lang="ru-RU" altLang="ru-RU" sz="2400" dirty="0">
                <a:latin typeface="+mn-lt"/>
                <a:cs typeface="+mn-cs"/>
              </a:rPr>
              <a:t>, программы </a:t>
            </a:r>
            <a:r>
              <a:rPr lang="en-US" altLang="ru-RU" sz="2400" dirty="0">
                <a:solidFill>
                  <a:srgbClr val="0000CC"/>
                </a:solidFill>
                <a:latin typeface="+mn-lt"/>
                <a:cs typeface="+mn-cs"/>
              </a:rPr>
              <a:t>*.exe</a:t>
            </a:r>
            <a:r>
              <a:rPr lang="ru-RU" altLang="ru-RU" sz="2400" dirty="0">
                <a:latin typeface="+mn-lt"/>
                <a:cs typeface="+mn-cs"/>
              </a:rPr>
              <a:t>, системные файлы</a:t>
            </a:r>
            <a:r>
              <a:rPr lang="en-US" altLang="ru-RU" sz="2400" dirty="0">
                <a:latin typeface="+mn-lt"/>
                <a:cs typeface="+mn-cs"/>
              </a:rPr>
              <a:t> </a:t>
            </a:r>
            <a:r>
              <a:rPr lang="en-US" altLang="ru-RU" sz="2400" dirty="0">
                <a:solidFill>
                  <a:srgbClr val="0000CC"/>
                </a:solidFill>
                <a:latin typeface="+mn-lt"/>
                <a:cs typeface="+mn-cs"/>
              </a:rPr>
              <a:t>*.com</a:t>
            </a:r>
            <a:r>
              <a:rPr lang="en-US" altLang="ru-RU" sz="2400" dirty="0">
                <a:latin typeface="+mn-lt"/>
                <a:cs typeface="+mn-cs"/>
              </a:rPr>
              <a:t> </a:t>
            </a:r>
            <a:r>
              <a:rPr lang="ru-RU" altLang="ru-RU" sz="2400" dirty="0">
                <a:latin typeface="+mn-lt"/>
                <a:cs typeface="+mn-cs"/>
              </a:rPr>
              <a:t>и</a:t>
            </a:r>
            <a:r>
              <a:rPr lang="en-US" altLang="ru-RU" sz="2400" dirty="0">
                <a:latin typeface="+mn-lt"/>
                <a:cs typeface="+mn-cs"/>
              </a:rPr>
              <a:t> </a:t>
            </a:r>
            <a:r>
              <a:rPr lang="en-US" altLang="ru-RU" sz="2400" dirty="0">
                <a:solidFill>
                  <a:srgbClr val="0000CC"/>
                </a:solidFill>
                <a:latin typeface="+mn-lt"/>
                <a:cs typeface="+mn-cs"/>
              </a:rPr>
              <a:t>*.sys</a:t>
            </a:r>
            <a:r>
              <a:rPr lang="ru-RU" altLang="ru-RU" sz="2400" dirty="0">
                <a:latin typeface="+mn-lt"/>
                <a:cs typeface="+mn-cs"/>
              </a:rPr>
              <a:t>, программные библиотеки </a:t>
            </a:r>
            <a:r>
              <a:rPr lang="en-US" altLang="ru-RU" sz="2400" dirty="0">
                <a:solidFill>
                  <a:srgbClr val="0000CC"/>
                </a:solidFill>
                <a:latin typeface="+mn-lt"/>
                <a:cs typeface="+mn-cs"/>
              </a:rPr>
              <a:t>*.</a:t>
            </a:r>
            <a:r>
              <a:rPr lang="en-US" altLang="ru-RU" sz="2400" dirty="0" err="1">
                <a:solidFill>
                  <a:srgbClr val="0000CC"/>
                </a:solidFill>
                <a:latin typeface="+mn-lt"/>
                <a:cs typeface="+mn-cs"/>
              </a:rPr>
              <a:t>dll</a:t>
            </a:r>
            <a:r>
              <a:rPr lang="en-US" altLang="ru-RU" sz="2400" dirty="0">
                <a:latin typeface="+mn-lt"/>
                <a:cs typeface="+mn-cs"/>
              </a:rPr>
              <a:t> </a:t>
            </a:r>
            <a:r>
              <a:rPr lang="ru-RU" altLang="ru-RU" sz="2400" dirty="0">
                <a:latin typeface="+mn-lt"/>
                <a:cs typeface="+mn-cs"/>
              </a:rPr>
              <a:t>и др.) и обычно активируются при их запуске.</a:t>
            </a:r>
          </a:p>
        </p:txBody>
      </p:sp>
      <p:sp>
        <p:nvSpPr>
          <p:cNvPr id="30724" name="Rectangle 5"/>
          <p:cNvSpPr>
            <a:spLocks noChangeArrowheads="1"/>
          </p:cNvSpPr>
          <p:nvPr/>
        </p:nvSpPr>
        <p:spPr bwMode="auto">
          <a:xfrm>
            <a:off x="2886075" y="3889375"/>
            <a:ext cx="6048375" cy="2665413"/>
          </a:xfrm>
          <a:prstGeom prst="rect">
            <a:avLst/>
          </a:prstGeom>
          <a:solidFill>
            <a:srgbClr val="FFE1E1"/>
          </a:solidFill>
          <a:ln w="9525" algn="ctr">
            <a:noFill/>
            <a:miter lim="800000"/>
            <a:headEnd/>
            <a:tailEnd/>
          </a:ln>
        </p:spPr>
        <p:txBody>
          <a:bodyPr/>
          <a:lstStyle/>
          <a:p>
            <a:r>
              <a:rPr lang="ru-RU" altLang="ru-RU"/>
              <a:t>   После запуска зараженного файла вирус находится в оперативной памяти компьютера и является активным (т.е. может заражать другие файлы) вплоть до момента выключения компьютера или перезагрузки операционной системы.</a:t>
            </a:r>
          </a:p>
          <a:p>
            <a:r>
              <a:rPr lang="ru-RU" altLang="ru-RU"/>
              <a:t>   </a:t>
            </a:r>
            <a:r>
              <a:rPr lang="ru-RU" altLang="ru-RU">
                <a:solidFill>
                  <a:srgbClr val="0000CC"/>
                </a:solidFill>
              </a:rPr>
              <a:t>По способу заражения</a:t>
            </a:r>
            <a:r>
              <a:rPr lang="ru-RU" altLang="ru-RU"/>
              <a:t> файловые вирусы разделяют на </a:t>
            </a:r>
            <a:r>
              <a:rPr lang="ru-RU" altLang="ru-RU">
                <a:solidFill>
                  <a:srgbClr val="0000CC"/>
                </a:solidFill>
              </a:rPr>
              <a:t>перезаписывающие вирусы</a:t>
            </a:r>
            <a:r>
              <a:rPr lang="ru-RU" altLang="ru-RU"/>
              <a:t>,</a:t>
            </a:r>
            <a:r>
              <a:rPr lang="ru-RU" altLang="ru-RU">
                <a:solidFill>
                  <a:srgbClr val="0000CC"/>
                </a:solidFill>
              </a:rPr>
              <a:t> вирусы-компаньоны </a:t>
            </a:r>
            <a:r>
              <a:rPr lang="ru-RU" altLang="ru-RU"/>
              <a:t>и</a:t>
            </a:r>
            <a:r>
              <a:rPr lang="ru-RU" altLang="ru-RU">
                <a:solidFill>
                  <a:srgbClr val="0000CC"/>
                </a:solidFill>
              </a:rPr>
              <a:t> паразитические вирусы</a:t>
            </a:r>
            <a:r>
              <a:rPr lang="ru-RU" altLang="ru-RU"/>
              <a:t>.</a:t>
            </a:r>
          </a:p>
        </p:txBody>
      </p:sp>
      <p:pic>
        <p:nvPicPr>
          <p:cNvPr id="30725" name="Picture 10" descr="Безымянный14"/>
          <p:cNvPicPr>
            <a:picLocks noChangeAspect="1" noChangeArrowheads="1"/>
          </p:cNvPicPr>
          <p:nvPr/>
        </p:nvPicPr>
        <p:blipFill>
          <a:blip r:embed="rId2" cstate="print"/>
          <a:srcRect b="5531"/>
          <a:stretch>
            <a:fillRect/>
          </a:stretch>
        </p:blipFill>
        <p:spPr bwMode="auto">
          <a:xfrm>
            <a:off x="179388" y="4076700"/>
            <a:ext cx="2447925" cy="2289175"/>
          </a:xfrm>
          <a:prstGeom prst="rect">
            <a:avLst/>
          </a:prstGeom>
          <a:noFill/>
          <a:ln w="9525">
            <a:noFill/>
            <a:miter lim="800000"/>
            <a:headEnd/>
            <a:tailEnd/>
          </a:ln>
        </p:spPr>
      </p:pic>
      <p:sp>
        <p:nvSpPr>
          <p:cNvPr id="9" name="Управляющая кнопка: домой 8">
            <a:hlinkClick r:id="rId3" action="ppaction://hlinksldjump" highlightClick="1"/>
          </p:cNvPr>
          <p:cNvSpPr/>
          <p:nvPr/>
        </p:nvSpPr>
        <p:spPr>
          <a:xfrm>
            <a:off x="8460432" y="6093294"/>
            <a:ext cx="449200" cy="570249"/>
          </a:xfrm>
          <a:prstGeom prst="actionButtonHom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smtClean="0">
                <a:solidFill>
                  <a:schemeClr val="accent1">
                    <a:lumMod val="75000"/>
                  </a:schemeClr>
                </a:solidFill>
              </a:rPr>
              <a:t>Классификация вирусов</a:t>
            </a:r>
            <a:endParaRPr lang="ru-RU" b="1" dirty="0">
              <a:solidFill>
                <a:schemeClr val="accent1">
                  <a:lumMod val="75000"/>
                </a:schemeClr>
              </a:solidFill>
            </a:endParaRPr>
          </a:p>
        </p:txBody>
      </p:sp>
      <p:graphicFrame>
        <p:nvGraphicFramePr>
          <p:cNvPr id="8" name="Объект 7"/>
          <p:cNvGraphicFramePr>
            <a:graphicFrameLocks noGrp="1"/>
          </p:cNvGraphicFramePr>
          <p:nvPr>
            <p:ph idx="1"/>
          </p:nvPr>
        </p:nvGraphicFramePr>
        <p:xfrm>
          <a:off x="457200" y="1752600"/>
          <a:ext cx="8229600" cy="4844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lumMod val="75000"/>
                  </a:schemeClr>
                </a:solidFill>
              </a:rPr>
              <a:t>Антивирусные программы</a:t>
            </a:r>
            <a:endParaRPr lang="ru-RU" dirty="0">
              <a:solidFill>
                <a:schemeClr val="accent1">
                  <a:lumMod val="75000"/>
                </a:schemeClr>
              </a:solidFill>
            </a:endParaRPr>
          </a:p>
        </p:txBody>
      </p:sp>
      <p:sp>
        <p:nvSpPr>
          <p:cNvPr id="3" name="Объект 2"/>
          <p:cNvSpPr>
            <a:spLocks noGrp="1"/>
          </p:cNvSpPr>
          <p:nvPr>
            <p:ph idx="1"/>
          </p:nvPr>
        </p:nvSpPr>
        <p:spPr>
          <a:xfrm>
            <a:off x="250825" y="1752600"/>
            <a:ext cx="8642350" cy="4772025"/>
          </a:xfrm>
        </p:spPr>
        <p:txBody>
          <a:bodyPr/>
          <a:lstStyle/>
          <a:p>
            <a:pPr marL="0" indent="363538" eaLnBrk="1" hangingPunct="1">
              <a:lnSpc>
                <a:spcPct val="80000"/>
              </a:lnSpc>
              <a:spcBef>
                <a:spcPct val="0"/>
              </a:spcBef>
              <a:buFont typeface="Arial" charset="0"/>
              <a:buNone/>
            </a:pPr>
            <a:r>
              <a:rPr lang="ru-RU" sz="3300" b="1" smtClean="0"/>
              <a:t>Антивирусные</a:t>
            </a:r>
            <a:r>
              <a:rPr lang="ru-RU" sz="3300" b="1" smtClean="0">
                <a:solidFill>
                  <a:srgbClr val="FFFF00"/>
                </a:solidFill>
              </a:rPr>
              <a:t> </a:t>
            </a:r>
            <a:r>
              <a:rPr lang="ru-RU" sz="3300" b="1" smtClean="0"/>
              <a:t>программы </a:t>
            </a:r>
            <a:r>
              <a:rPr lang="ru-RU" sz="3300" smtClean="0"/>
              <a:t>предназначены для предотвращения заражения компьютера вирусом и ликвидации последствий заражения.</a:t>
            </a:r>
          </a:p>
          <a:p>
            <a:pPr marL="0" indent="363538" eaLnBrk="1" hangingPunct="1">
              <a:lnSpc>
                <a:spcPct val="80000"/>
              </a:lnSpc>
              <a:spcBef>
                <a:spcPct val="0"/>
              </a:spcBef>
              <a:buFont typeface="Arial" charset="0"/>
              <a:buNone/>
            </a:pPr>
            <a:r>
              <a:rPr lang="ru-RU" sz="3300" smtClean="0"/>
              <a:t> </a:t>
            </a:r>
          </a:p>
          <a:p>
            <a:pPr marL="0" indent="363538" eaLnBrk="1" hangingPunct="1">
              <a:lnSpc>
                <a:spcPct val="80000"/>
              </a:lnSpc>
              <a:spcBef>
                <a:spcPct val="0"/>
              </a:spcBef>
              <a:buFont typeface="Arial" charset="0"/>
              <a:buNone/>
            </a:pPr>
            <a:r>
              <a:rPr lang="ru-RU" sz="3300" smtClean="0"/>
              <a:t>В зависимости от назначения и принципа действия различают следующие антивирусные программы: сторожа или детекторы, доктора, ревизоры, резидентные мониторы или фильтры, вакцины или иммунизаторы.</a:t>
            </a:r>
          </a:p>
        </p:txBody>
      </p:sp>
      <p:pic>
        <p:nvPicPr>
          <p:cNvPr id="17412" name="Picture 4" descr="http://nicstyle.ru/wp-content/uploads/2013/06/antivirus-reiting-2014.png"/>
          <p:cNvPicPr>
            <a:picLocks noChangeAspect="1" noChangeArrowheads="1"/>
          </p:cNvPicPr>
          <p:nvPr/>
        </p:nvPicPr>
        <p:blipFill>
          <a:blip r:embed="rId2" cstate="print"/>
          <a:srcRect/>
          <a:stretch>
            <a:fillRect/>
          </a:stretch>
        </p:blipFill>
        <p:spPr bwMode="auto">
          <a:xfrm>
            <a:off x="1763713" y="981075"/>
            <a:ext cx="5051425" cy="58769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7412"/>
                                        </p:tgtEl>
                                        <p:attrNameLst>
                                          <p:attrName>style.visibility</p:attrName>
                                        </p:attrNameLst>
                                      </p:cBhvr>
                                      <p:to>
                                        <p:strVal val="visible"/>
                                      </p:to>
                                    </p:set>
                                    <p:anim calcmode="lin" valueType="num">
                                      <p:cBhvr>
                                        <p:cTn id="17" dur="1000" fill="hold"/>
                                        <p:tgtEl>
                                          <p:spTgt spid="17412"/>
                                        </p:tgtEl>
                                        <p:attrNameLst>
                                          <p:attrName>ppt_w</p:attrName>
                                        </p:attrNameLst>
                                      </p:cBhvr>
                                      <p:tavLst>
                                        <p:tav tm="0">
                                          <p:val>
                                            <p:fltVal val="0"/>
                                          </p:val>
                                        </p:tav>
                                        <p:tav tm="100000">
                                          <p:val>
                                            <p:strVal val="#ppt_w"/>
                                          </p:val>
                                        </p:tav>
                                      </p:tavLst>
                                    </p:anim>
                                    <p:anim calcmode="lin" valueType="num">
                                      <p:cBhvr>
                                        <p:cTn id="18" dur="1000" fill="hold"/>
                                        <p:tgtEl>
                                          <p:spTgt spid="17412"/>
                                        </p:tgtEl>
                                        <p:attrNameLst>
                                          <p:attrName>ppt_h</p:attrName>
                                        </p:attrNameLst>
                                      </p:cBhvr>
                                      <p:tavLst>
                                        <p:tav tm="0">
                                          <p:val>
                                            <p:fltVal val="0"/>
                                          </p:val>
                                        </p:tav>
                                        <p:tav tm="100000">
                                          <p:val>
                                            <p:strVal val="#ppt_h"/>
                                          </p:val>
                                        </p:tav>
                                      </p:tavLst>
                                    </p:anim>
                                    <p:anim calcmode="lin" valueType="num">
                                      <p:cBhvr>
                                        <p:cTn id="19" dur="1000" fill="hold"/>
                                        <p:tgtEl>
                                          <p:spTgt spid="17412"/>
                                        </p:tgtEl>
                                        <p:attrNameLst>
                                          <p:attrName>style.rotation</p:attrName>
                                        </p:attrNameLst>
                                      </p:cBhvr>
                                      <p:tavLst>
                                        <p:tav tm="0">
                                          <p:val>
                                            <p:fltVal val="90"/>
                                          </p:val>
                                        </p:tav>
                                        <p:tav tm="100000">
                                          <p:val>
                                            <p:fltVal val="0"/>
                                          </p:val>
                                        </p:tav>
                                      </p:tavLst>
                                    </p:anim>
                                    <p:animEffect transition="in" filter="fade">
                                      <p:cBhvr>
                                        <p:cTn id="20"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lumMod val="75000"/>
                  </a:schemeClr>
                </a:solidFill>
              </a:rPr>
              <a:t>Антивирусная программа</a:t>
            </a:r>
            <a:endParaRPr lang="ru-RU" dirty="0">
              <a:solidFill>
                <a:schemeClr val="accent1">
                  <a:lumMod val="75000"/>
                </a:schemeClr>
              </a:solidFill>
            </a:endParaRPr>
          </a:p>
        </p:txBody>
      </p:sp>
      <p:graphicFrame>
        <p:nvGraphicFramePr>
          <p:cNvPr id="4" name="Объект 3"/>
          <p:cNvGraphicFramePr>
            <a:graphicFrameLocks noGrp="1"/>
          </p:cNvGraphicFramePr>
          <p:nvPr>
            <p:ph idx="1"/>
          </p:nvPr>
        </p:nvGraphicFramePr>
        <p:xfrm>
          <a:off x="467544" y="1988840"/>
          <a:ext cx="82296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lumMod val="75000"/>
                  </a:schemeClr>
                </a:solidFill>
              </a:rPr>
              <a:t>Антивирусная программа</a:t>
            </a:r>
            <a:endParaRPr lang="ru-RU" dirty="0">
              <a:solidFill>
                <a:schemeClr val="accent1">
                  <a:lumMod val="75000"/>
                </a:schemeClr>
              </a:solidFill>
            </a:endParaRPr>
          </a:p>
        </p:txBody>
      </p:sp>
      <p:graphicFrame>
        <p:nvGraphicFramePr>
          <p:cNvPr id="4" name="Объект 3"/>
          <p:cNvGraphicFramePr>
            <a:graphicFrameLocks noGrp="1"/>
          </p:cNvGraphicFramePr>
          <p:nvPr>
            <p:ph idx="1"/>
          </p:nvPr>
        </p:nvGraphicFramePr>
        <p:xfrm>
          <a:off x="457200" y="1752600"/>
          <a:ext cx="8229600" cy="4772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smtClean="0">
                <a:solidFill>
                  <a:schemeClr val="accent1">
                    <a:lumMod val="75000"/>
                  </a:schemeClr>
                </a:solidFill>
              </a:rPr>
              <a:t>Как защититься от вирусов</a:t>
            </a:r>
            <a:endParaRPr lang="ru-RU" b="1" dirty="0">
              <a:solidFill>
                <a:schemeClr val="accent1">
                  <a:lumMod val="75000"/>
                </a:schemeClr>
              </a:solidFill>
            </a:endParaRPr>
          </a:p>
        </p:txBody>
      </p:sp>
      <p:sp>
        <p:nvSpPr>
          <p:cNvPr id="3" name="Объект 2"/>
          <p:cNvSpPr>
            <a:spLocks noGrp="1"/>
          </p:cNvSpPr>
          <p:nvPr>
            <p:ph idx="1"/>
          </p:nvPr>
        </p:nvSpPr>
        <p:spPr>
          <a:xfrm>
            <a:off x="250825" y="1752600"/>
            <a:ext cx="8642350" cy="4916488"/>
          </a:xfrm>
        </p:spPr>
        <p:txBody>
          <a:bodyPr rtlCol="0">
            <a:normAutofit lnSpcReduction="10000"/>
          </a:bodyPr>
          <a:lstStyle/>
          <a:p>
            <a:pPr marL="0" indent="114300" eaLnBrk="1" fontAlgn="auto" hangingPunct="1">
              <a:spcAft>
                <a:spcPts val="0"/>
              </a:spcAft>
              <a:buFont typeface="Wingdings" panose="05000000000000000000" pitchFamily="2" charset="2"/>
              <a:buChar char="ü"/>
              <a:defRPr/>
            </a:pPr>
            <a:r>
              <a:rPr lang="ru-RU" dirty="0" smtClean="0"/>
              <a:t>  установите </a:t>
            </a:r>
            <a:r>
              <a:rPr lang="ru-RU" dirty="0"/>
              <a:t>на свой ПК современную антивирусную </a:t>
            </a:r>
            <a:r>
              <a:rPr lang="ru-RU" dirty="0" smtClean="0"/>
              <a:t>программу;</a:t>
            </a:r>
          </a:p>
          <a:p>
            <a:pPr marL="0" indent="114300" eaLnBrk="1" fontAlgn="auto" hangingPunct="1">
              <a:spcAft>
                <a:spcPts val="0"/>
              </a:spcAft>
              <a:buFont typeface="Wingdings" panose="05000000000000000000" pitchFamily="2" charset="2"/>
              <a:buChar char="ü"/>
              <a:defRPr/>
            </a:pPr>
            <a:r>
              <a:rPr lang="ru-RU" dirty="0" smtClean="0"/>
              <a:t>  перед </a:t>
            </a:r>
            <a:r>
              <a:rPr lang="ru-RU" dirty="0"/>
              <a:t>просмотром информации принесенной на флэш-карте </a:t>
            </a:r>
            <a:r>
              <a:rPr lang="ru-RU" dirty="0" smtClean="0"/>
              <a:t>проверьте </a:t>
            </a:r>
            <a:r>
              <a:rPr lang="ru-RU" dirty="0"/>
              <a:t>носитель антивирусом</a:t>
            </a:r>
            <a:r>
              <a:rPr lang="ru-RU" dirty="0" smtClean="0"/>
              <a:t>;</a:t>
            </a:r>
          </a:p>
          <a:p>
            <a:pPr marL="0" indent="114300" eaLnBrk="1" fontAlgn="auto" hangingPunct="1">
              <a:spcAft>
                <a:spcPts val="0"/>
              </a:spcAft>
              <a:buFont typeface="Wingdings" panose="05000000000000000000" pitchFamily="2" charset="2"/>
              <a:buChar char="ü"/>
              <a:defRPr/>
            </a:pPr>
            <a:r>
              <a:rPr lang="ru-RU" dirty="0"/>
              <a:t> </a:t>
            </a:r>
            <a:r>
              <a:rPr lang="ru-RU" dirty="0" smtClean="0"/>
              <a:t> после </a:t>
            </a:r>
            <a:r>
              <a:rPr lang="ru-RU" dirty="0"/>
              <a:t>разархивирования архивных файлов сразу проверьте их на </a:t>
            </a:r>
            <a:r>
              <a:rPr lang="ru-RU" dirty="0" smtClean="0"/>
              <a:t>вирусы;</a:t>
            </a:r>
          </a:p>
          <a:p>
            <a:pPr marL="0" indent="114300" eaLnBrk="1" fontAlgn="auto" hangingPunct="1">
              <a:spcAft>
                <a:spcPts val="0"/>
              </a:spcAft>
              <a:buFont typeface="Wingdings" panose="05000000000000000000" pitchFamily="2" charset="2"/>
              <a:buChar char="ü"/>
              <a:defRPr/>
            </a:pPr>
            <a:r>
              <a:rPr lang="ru-RU" dirty="0"/>
              <a:t> </a:t>
            </a:r>
            <a:r>
              <a:rPr lang="ru-RU" dirty="0" smtClean="0"/>
              <a:t> периодически </a:t>
            </a:r>
            <a:r>
              <a:rPr lang="ru-RU" dirty="0"/>
              <a:t>проверяйте компьютер на </a:t>
            </a:r>
            <a:r>
              <a:rPr lang="ru-RU" dirty="0" smtClean="0"/>
              <a:t>вирусы;</a:t>
            </a:r>
          </a:p>
          <a:p>
            <a:pPr marL="0" indent="114300" eaLnBrk="1" fontAlgn="auto" hangingPunct="1">
              <a:spcAft>
                <a:spcPts val="0"/>
              </a:spcAft>
              <a:buFont typeface="Wingdings" panose="05000000000000000000" pitchFamily="2" charset="2"/>
              <a:buChar char="ü"/>
              <a:defRPr/>
            </a:pPr>
            <a:r>
              <a:rPr lang="ru-RU" dirty="0"/>
              <a:t> </a:t>
            </a:r>
            <a:r>
              <a:rPr lang="ru-RU" dirty="0" smtClean="0"/>
              <a:t> как </a:t>
            </a:r>
            <a:r>
              <a:rPr lang="ru-RU" dirty="0"/>
              <a:t>можно чаще делайте резервные копии важной </a:t>
            </a:r>
            <a:r>
              <a:rPr lang="ru-RU" dirty="0" smtClean="0"/>
              <a:t>информации;</a:t>
            </a:r>
          </a:p>
          <a:p>
            <a:pPr marL="0" indent="114300" eaLnBrk="1" fontAlgn="auto" hangingPunct="1">
              <a:spcAft>
                <a:spcPts val="0"/>
              </a:spcAft>
              <a:buFont typeface="Wingdings" panose="05000000000000000000" pitchFamily="2" charset="2"/>
              <a:buChar char="ü"/>
              <a:defRPr/>
            </a:pPr>
            <a:r>
              <a:rPr lang="ru-RU" dirty="0"/>
              <a:t> </a:t>
            </a:r>
            <a:r>
              <a:rPr lang="ru-RU" dirty="0" smtClean="0"/>
              <a:t> используйте </a:t>
            </a:r>
            <a:r>
              <a:rPr lang="ru-RU" dirty="0"/>
              <a:t>совместно с антивирусной программой </a:t>
            </a:r>
            <a:r>
              <a:rPr lang="ru-RU" dirty="0" err="1"/>
              <a:t>файервол</a:t>
            </a:r>
            <a:r>
              <a:rPr lang="ru-RU" dirty="0"/>
              <a:t> (</a:t>
            </a:r>
            <a:r>
              <a:rPr lang="ru-RU" dirty="0" err="1"/>
              <a:t>firewall</a:t>
            </a:r>
            <a:r>
              <a:rPr lang="ru-RU" dirty="0" smtClean="0"/>
              <a:t>);</a:t>
            </a:r>
          </a:p>
          <a:p>
            <a:pPr marL="0" indent="114300" eaLnBrk="1" fontAlgn="auto" hangingPunct="1">
              <a:spcAft>
                <a:spcPts val="0"/>
              </a:spcAft>
              <a:buFont typeface="Wingdings" panose="05000000000000000000" pitchFamily="2" charset="2"/>
              <a:buChar char="ü"/>
              <a:defRPr/>
            </a:pPr>
            <a:r>
              <a:rPr lang="ru-RU" dirty="0"/>
              <a:t> </a:t>
            </a:r>
            <a:r>
              <a:rPr lang="ru-RU" dirty="0" smtClean="0"/>
              <a:t> настройте </a:t>
            </a:r>
            <a:r>
              <a:rPr lang="ru-RU" dirty="0"/>
              <a:t>браузер </a:t>
            </a:r>
            <a:r>
              <a:rPr lang="ru-RU" dirty="0" smtClean="0"/>
              <a:t>для </a:t>
            </a:r>
            <a:r>
              <a:rPr lang="ru-RU" dirty="0"/>
              <a:t>запрета запуска активного содержимого </a:t>
            </a:r>
            <a:r>
              <a:rPr lang="ru-RU" dirty="0" err="1"/>
              <a:t>html</a:t>
            </a:r>
            <a:r>
              <a:rPr lang="ru-RU" dirty="0"/>
              <a:t>-страниц.</a:t>
            </a:r>
          </a:p>
        </p:txBody>
      </p:sp>
      <p:pic>
        <p:nvPicPr>
          <p:cNvPr id="11266" name="Picture 2" descr="http://mega911.com/images/services/virus.jpg"/>
          <p:cNvPicPr>
            <a:picLocks noChangeAspect="1" noChangeArrowheads="1"/>
          </p:cNvPicPr>
          <p:nvPr/>
        </p:nvPicPr>
        <p:blipFill>
          <a:blip r:embed="rId2" cstate="print"/>
          <a:srcRect/>
          <a:stretch>
            <a:fillRect/>
          </a:stretch>
        </p:blipFill>
        <p:spPr bwMode="auto">
          <a:xfrm>
            <a:off x="539750" y="1700213"/>
            <a:ext cx="8208963" cy="479425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
                                            <p:txEl>
                                              <p:pRg st="6" end="6"/>
                                            </p:txEl>
                                          </p:spTgt>
                                        </p:tgtEl>
                                      </p:cBhvr>
                                    </p:animEffect>
                                    <p:set>
                                      <p:cBhvr>
                                        <p:cTn id="25" dur="1" fill="hold">
                                          <p:stCondLst>
                                            <p:cond delay="499"/>
                                          </p:stCondLst>
                                        </p:cTn>
                                        <p:tgtEl>
                                          <p:spTgt spid="3">
                                            <p:txEl>
                                              <p:pRg st="6" end="6"/>
                                            </p:txEl>
                                          </p:spTgt>
                                        </p:tgtEl>
                                        <p:attrNameLst>
                                          <p:attrName>style.visibility</p:attrName>
                                        </p:attrNameLst>
                                      </p:cBhvr>
                                      <p:to>
                                        <p:strVal val="hidden"/>
                                      </p:to>
                                    </p:set>
                                  </p:childTnLst>
                                </p:cTn>
                              </p:par>
                            </p:childTnLst>
                          </p:cTn>
                        </p:par>
                        <p:par>
                          <p:cTn id="26" fill="hold">
                            <p:stCondLst>
                              <p:cond delay="500"/>
                            </p:stCondLst>
                            <p:childTnLst>
                              <p:par>
                                <p:cTn id="27" presetID="31" presetClass="entr" presetSubtype="0" fill="hold" nodeType="afterEffect">
                                  <p:stCondLst>
                                    <p:cond delay="0"/>
                                  </p:stCondLst>
                                  <p:childTnLst>
                                    <p:set>
                                      <p:cBhvr>
                                        <p:cTn id="28" dur="1" fill="hold">
                                          <p:stCondLst>
                                            <p:cond delay="0"/>
                                          </p:stCondLst>
                                        </p:cTn>
                                        <p:tgtEl>
                                          <p:spTgt spid="11266"/>
                                        </p:tgtEl>
                                        <p:attrNameLst>
                                          <p:attrName>style.visibility</p:attrName>
                                        </p:attrNameLst>
                                      </p:cBhvr>
                                      <p:to>
                                        <p:strVal val="visible"/>
                                      </p:to>
                                    </p:set>
                                    <p:anim calcmode="lin" valueType="num">
                                      <p:cBhvr>
                                        <p:cTn id="29" dur="1000" fill="hold"/>
                                        <p:tgtEl>
                                          <p:spTgt spid="11266"/>
                                        </p:tgtEl>
                                        <p:attrNameLst>
                                          <p:attrName>ppt_w</p:attrName>
                                        </p:attrNameLst>
                                      </p:cBhvr>
                                      <p:tavLst>
                                        <p:tav tm="0">
                                          <p:val>
                                            <p:fltVal val="0"/>
                                          </p:val>
                                        </p:tav>
                                        <p:tav tm="100000">
                                          <p:val>
                                            <p:strVal val="#ppt_w"/>
                                          </p:val>
                                        </p:tav>
                                      </p:tavLst>
                                    </p:anim>
                                    <p:anim calcmode="lin" valueType="num">
                                      <p:cBhvr>
                                        <p:cTn id="30" dur="1000" fill="hold"/>
                                        <p:tgtEl>
                                          <p:spTgt spid="11266"/>
                                        </p:tgtEl>
                                        <p:attrNameLst>
                                          <p:attrName>ppt_h</p:attrName>
                                        </p:attrNameLst>
                                      </p:cBhvr>
                                      <p:tavLst>
                                        <p:tav tm="0">
                                          <p:val>
                                            <p:fltVal val="0"/>
                                          </p:val>
                                        </p:tav>
                                        <p:tav tm="100000">
                                          <p:val>
                                            <p:strVal val="#ppt_h"/>
                                          </p:val>
                                        </p:tav>
                                      </p:tavLst>
                                    </p:anim>
                                    <p:anim calcmode="lin" valueType="num">
                                      <p:cBhvr>
                                        <p:cTn id="31" dur="1000" fill="hold"/>
                                        <p:tgtEl>
                                          <p:spTgt spid="11266"/>
                                        </p:tgtEl>
                                        <p:attrNameLst>
                                          <p:attrName>style.rotation</p:attrName>
                                        </p:attrNameLst>
                                      </p:cBhvr>
                                      <p:tavLst>
                                        <p:tav tm="0">
                                          <p:val>
                                            <p:fltVal val="90"/>
                                          </p:val>
                                        </p:tav>
                                        <p:tav tm="100000">
                                          <p:val>
                                            <p:fltVal val="0"/>
                                          </p:val>
                                        </p:tav>
                                      </p:tavLst>
                                    </p:anim>
                                    <p:animEffect transition="in" filter="fade">
                                      <p:cBhvr>
                                        <p:cTn id="32"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b="1" dirty="0" smtClean="0"/>
              <a:t>Самостоятельная работа</a:t>
            </a:r>
            <a:endParaRPr lang="ru-RU" b="1" dirty="0"/>
          </a:p>
        </p:txBody>
      </p:sp>
      <p:sp>
        <p:nvSpPr>
          <p:cNvPr id="3" name="Содержимое 2"/>
          <p:cNvSpPr>
            <a:spLocks noGrp="1"/>
          </p:cNvSpPr>
          <p:nvPr>
            <p:ph idx="1"/>
          </p:nvPr>
        </p:nvSpPr>
        <p:spPr>
          <a:xfrm>
            <a:off x="285750" y="1752600"/>
            <a:ext cx="8643938" cy="4373563"/>
          </a:xfrm>
        </p:spPr>
        <p:txBody>
          <a:bodyPr/>
          <a:lstStyle/>
          <a:p>
            <a:pPr marL="571500" indent="-457200" eaLnBrk="1" hangingPunct="1">
              <a:buFont typeface="+mj-lt"/>
              <a:buAutoNum type="arabicPeriod"/>
              <a:defRPr/>
            </a:pPr>
            <a:r>
              <a:rPr lang="ru-RU" sz="2600" dirty="0" smtClean="0">
                <a:solidFill>
                  <a:schemeClr val="tx1">
                    <a:lumMod val="75000"/>
                    <a:lumOff val="25000"/>
                  </a:schemeClr>
                </a:solidFill>
              </a:rPr>
              <a:t>Семакин И.Г. Базовый уровень: 11 класс. </a:t>
            </a:r>
          </a:p>
          <a:p>
            <a:pPr marL="571500" indent="-457200" eaLnBrk="1" hangingPunct="1">
              <a:buFont typeface="Arial" charset="0"/>
              <a:buNone/>
              <a:defRPr/>
            </a:pPr>
            <a:r>
              <a:rPr lang="ru-RU" sz="2600" dirty="0" smtClean="0">
                <a:solidFill>
                  <a:schemeClr val="tx1">
                    <a:lumMod val="75000"/>
                    <a:lumOff val="25000"/>
                  </a:schemeClr>
                </a:solidFill>
              </a:rPr>
              <a:t>     стр. 160-162</a:t>
            </a:r>
          </a:p>
          <a:p>
            <a:pPr marL="628650" indent="-514350" eaLnBrk="1" hangingPunct="1">
              <a:buFont typeface="+mj-lt"/>
              <a:buAutoNum type="arabicPeriod" startAt="2"/>
              <a:defRPr/>
            </a:pPr>
            <a:r>
              <a:rPr lang="ru-RU" sz="2600" dirty="0" smtClean="0">
                <a:solidFill>
                  <a:schemeClr val="tx1">
                    <a:lumMod val="75000"/>
                    <a:lumOff val="25000"/>
                  </a:schemeClr>
                </a:solidFill>
              </a:rPr>
              <a:t>Способы защиты информации</a:t>
            </a:r>
          </a:p>
          <a:p>
            <a:pPr marL="628650" indent="-514350" eaLnBrk="1" hangingPunct="1">
              <a:buFont typeface="Arial" charset="0"/>
              <a:buNone/>
              <a:defRPr/>
            </a:pPr>
            <a:endParaRPr lang="ru-RU" sz="2600" b="1" dirty="0" smtClean="0">
              <a:solidFill>
                <a:schemeClr val="tx1">
                  <a:lumMod val="75000"/>
                  <a:lumOff val="25000"/>
                </a:schemeClr>
              </a:solidFill>
            </a:endParaRPr>
          </a:p>
          <a:p>
            <a:pPr marL="628650" indent="-514350" eaLnBrk="1" hangingPunct="1">
              <a:buFont typeface="Arial" charset="0"/>
              <a:buNone/>
              <a:defRPr/>
            </a:pPr>
            <a:r>
              <a:rPr lang="ru-RU" sz="2600" b="1" dirty="0" smtClean="0">
                <a:solidFill>
                  <a:schemeClr val="tx1">
                    <a:lumMod val="75000"/>
                    <a:lumOff val="25000"/>
                  </a:schemeClr>
                </a:solidFill>
              </a:rPr>
              <a:t>Рефераты:</a:t>
            </a:r>
          </a:p>
          <a:p>
            <a:pPr marL="628650" indent="-514350" eaLnBrk="1" hangingPunct="1">
              <a:buFont typeface="+mj-lt"/>
              <a:buAutoNum type="arabicPeriod"/>
              <a:defRPr/>
            </a:pPr>
            <a:r>
              <a:rPr lang="ru-RU" sz="2600" dirty="0" smtClean="0">
                <a:solidFill>
                  <a:schemeClr val="tx1">
                    <a:lumMod val="75000"/>
                    <a:lumOff val="25000"/>
                  </a:schemeClr>
                </a:solidFill>
              </a:rPr>
              <a:t>Вирусы и антивирусы для смартфонов.</a:t>
            </a:r>
          </a:p>
          <a:p>
            <a:pPr marL="628650" indent="-514350" eaLnBrk="1" hangingPunct="1">
              <a:buFont typeface="+mj-lt"/>
              <a:buAutoNum type="arabicPeriod"/>
              <a:defRPr/>
            </a:pPr>
            <a:r>
              <a:rPr lang="ru-RU" sz="2600" dirty="0" smtClean="0">
                <a:solidFill>
                  <a:schemeClr val="tx1">
                    <a:lumMod val="75000"/>
                    <a:lumOff val="25000"/>
                  </a:schemeClr>
                </a:solidFill>
              </a:rPr>
              <a:t>Брандмауэр.</a:t>
            </a:r>
          </a:p>
          <a:p>
            <a:pPr marL="628650" indent="-514350" eaLnBrk="1" hangingPunct="1">
              <a:buFont typeface="+mj-lt"/>
              <a:buAutoNum type="arabicPeriod" startAt="2"/>
              <a:defRPr/>
            </a:pPr>
            <a:endParaRPr lang="ru-RU" sz="2600" dirty="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lumMod val="75000"/>
                  </a:schemeClr>
                </a:solidFill>
              </a:rPr>
              <a:t>Свойства информации</a:t>
            </a:r>
            <a:endParaRPr lang="ru-RU" dirty="0">
              <a:solidFill>
                <a:schemeClr val="accent1">
                  <a:lumMod val="75000"/>
                </a:schemeClr>
              </a:solidFill>
            </a:endParaRPr>
          </a:p>
        </p:txBody>
      </p:sp>
      <p:graphicFrame>
        <p:nvGraphicFramePr>
          <p:cNvPr id="4" name="Объект 3"/>
          <p:cNvGraphicFramePr>
            <a:graphicFrameLocks noGrp="1"/>
          </p:cNvGraphicFramePr>
          <p:nvPr>
            <p:ph idx="1"/>
          </p:nvPr>
        </p:nvGraphicFramePr>
        <p:xfrm>
          <a:off x="1259632" y="1752600"/>
          <a:ext cx="6408712" cy="4916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www.e1.ru/news/images/new1/406/706/big/1.JPG"/>
          <p:cNvPicPr>
            <a:picLocks noChangeAspect="1" noChangeArrowheads="1"/>
          </p:cNvPicPr>
          <p:nvPr/>
        </p:nvPicPr>
        <p:blipFill>
          <a:blip r:embed="rId7" cstate="print"/>
          <a:srcRect/>
          <a:stretch>
            <a:fillRect/>
          </a:stretch>
        </p:blipFill>
        <p:spPr bwMode="auto">
          <a:xfrm>
            <a:off x="468313" y="1558925"/>
            <a:ext cx="4105275" cy="4464050"/>
          </a:xfrm>
          <a:prstGeom prst="rect">
            <a:avLst/>
          </a:prstGeom>
          <a:noFill/>
          <a:ln w="9525">
            <a:noFill/>
            <a:miter lim="800000"/>
            <a:headEnd/>
            <a:tailEnd/>
          </a:ln>
        </p:spPr>
      </p:pic>
      <p:sp>
        <p:nvSpPr>
          <p:cNvPr id="6" name="TextBox 5"/>
          <p:cNvSpPr txBox="1">
            <a:spLocks noChangeArrowheads="1"/>
          </p:cNvSpPr>
          <p:nvPr/>
        </p:nvSpPr>
        <p:spPr bwMode="auto">
          <a:xfrm>
            <a:off x="4787900" y="2636838"/>
            <a:ext cx="3960813" cy="1938337"/>
          </a:xfrm>
          <a:prstGeom prst="rect">
            <a:avLst/>
          </a:prstGeom>
          <a:noFill/>
          <a:ln w="9525">
            <a:noFill/>
            <a:miter lim="800000"/>
            <a:headEnd/>
            <a:tailEnd/>
          </a:ln>
        </p:spPr>
        <p:txBody>
          <a:bodyPr>
            <a:spAutoFit/>
          </a:bodyPr>
          <a:lstStyle/>
          <a:p>
            <a:r>
              <a:rPr lang="ru-RU" sz="4000" b="1">
                <a:solidFill>
                  <a:srgbClr val="FF0000"/>
                </a:solidFill>
              </a:rPr>
              <a:t>Какие у информации свойства?</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16" presetClass="entr" presetSubtype="42" fill="hold" grpId="0" nodeType="afterEffect">
                                  <p:stCondLst>
                                    <p:cond delay="0"/>
                                  </p:stCondLst>
                                  <p:childTnLst>
                                    <p:set>
                                      <p:cBhvr>
                                        <p:cTn id="13" dur="1" fill="hold">
                                          <p:stCondLst>
                                            <p:cond delay="0"/>
                                          </p:stCondLst>
                                        </p:cTn>
                                        <p:tgtEl>
                                          <p:spTgt spid="4">
                                            <p:graphicEl>
                                              <a:dgm id="{A371A261-51FD-4B50-B6A6-2F3270DF421E}"/>
                                            </p:graphicEl>
                                          </p:spTgt>
                                        </p:tgtEl>
                                        <p:attrNameLst>
                                          <p:attrName>style.visibility</p:attrName>
                                        </p:attrNameLst>
                                      </p:cBhvr>
                                      <p:to>
                                        <p:strVal val="visible"/>
                                      </p:to>
                                    </p:set>
                                    <p:animEffect transition="in" filter="barn(outHorizontal)">
                                      <p:cBhvr>
                                        <p:cTn id="14" dur="500"/>
                                        <p:tgtEl>
                                          <p:spTgt spid="4">
                                            <p:graphicEl>
                                              <a:dgm id="{A371A261-51FD-4B50-B6A6-2F3270DF421E}"/>
                                            </p:graphicEl>
                                          </p:spTgt>
                                        </p:tgtEl>
                                      </p:cBhvr>
                                    </p:animEffect>
                                  </p:childTnLst>
                                </p:cTn>
                              </p:par>
                            </p:childTnLst>
                          </p:cTn>
                        </p:par>
                        <p:par>
                          <p:cTn id="15" fill="hold">
                            <p:stCondLst>
                              <p:cond delay="1000"/>
                            </p:stCondLst>
                            <p:childTnLst>
                              <p:par>
                                <p:cTn id="16" presetID="16" presetClass="entr" presetSubtype="42" fill="hold" grpId="0" nodeType="afterEffect">
                                  <p:stCondLst>
                                    <p:cond delay="0"/>
                                  </p:stCondLst>
                                  <p:childTnLst>
                                    <p:set>
                                      <p:cBhvr>
                                        <p:cTn id="17" dur="1" fill="hold">
                                          <p:stCondLst>
                                            <p:cond delay="0"/>
                                          </p:stCondLst>
                                        </p:cTn>
                                        <p:tgtEl>
                                          <p:spTgt spid="4">
                                            <p:graphicEl>
                                              <a:dgm id="{17325064-A5EB-41C6-9896-36C195C90529}"/>
                                            </p:graphicEl>
                                          </p:spTgt>
                                        </p:tgtEl>
                                        <p:attrNameLst>
                                          <p:attrName>style.visibility</p:attrName>
                                        </p:attrNameLst>
                                      </p:cBhvr>
                                      <p:to>
                                        <p:strVal val="visible"/>
                                      </p:to>
                                    </p:set>
                                    <p:animEffect transition="in" filter="barn(outHorizontal)">
                                      <p:cBhvr>
                                        <p:cTn id="18" dur="500"/>
                                        <p:tgtEl>
                                          <p:spTgt spid="4">
                                            <p:graphicEl>
                                              <a:dgm id="{17325064-A5EB-41C6-9896-36C195C90529}"/>
                                            </p:graphicEl>
                                          </p:spTgt>
                                        </p:tgtEl>
                                      </p:cBhvr>
                                    </p:animEffect>
                                  </p:childTnLst>
                                </p:cTn>
                              </p:par>
                            </p:childTnLst>
                          </p:cTn>
                        </p:par>
                        <p:par>
                          <p:cTn id="19" fill="hold">
                            <p:stCondLst>
                              <p:cond delay="1500"/>
                            </p:stCondLst>
                            <p:childTnLst>
                              <p:par>
                                <p:cTn id="20" presetID="16" presetClass="entr" presetSubtype="42" fill="hold" grpId="0" nodeType="afterEffect">
                                  <p:stCondLst>
                                    <p:cond delay="0"/>
                                  </p:stCondLst>
                                  <p:childTnLst>
                                    <p:set>
                                      <p:cBhvr>
                                        <p:cTn id="21" dur="1" fill="hold">
                                          <p:stCondLst>
                                            <p:cond delay="0"/>
                                          </p:stCondLst>
                                        </p:cTn>
                                        <p:tgtEl>
                                          <p:spTgt spid="4">
                                            <p:graphicEl>
                                              <a:dgm id="{B8A51D57-919F-4089-A5A1-293F6915143E}"/>
                                            </p:graphicEl>
                                          </p:spTgt>
                                        </p:tgtEl>
                                        <p:attrNameLst>
                                          <p:attrName>style.visibility</p:attrName>
                                        </p:attrNameLst>
                                      </p:cBhvr>
                                      <p:to>
                                        <p:strVal val="visible"/>
                                      </p:to>
                                    </p:set>
                                    <p:animEffect transition="in" filter="barn(outHorizontal)">
                                      <p:cBhvr>
                                        <p:cTn id="22" dur="500"/>
                                        <p:tgtEl>
                                          <p:spTgt spid="4">
                                            <p:graphicEl>
                                              <a:dgm id="{B8A51D57-919F-4089-A5A1-293F6915143E}"/>
                                            </p:graphicEl>
                                          </p:spTgt>
                                        </p:tgtEl>
                                      </p:cBhvr>
                                    </p:animEffect>
                                  </p:childTnLst>
                                </p:cTn>
                              </p:par>
                            </p:childTnLst>
                          </p:cTn>
                        </p:par>
                        <p:par>
                          <p:cTn id="23" fill="hold">
                            <p:stCondLst>
                              <p:cond delay="2000"/>
                            </p:stCondLst>
                            <p:childTnLst>
                              <p:par>
                                <p:cTn id="24" presetID="16" presetClass="entr" presetSubtype="42" fill="hold" grpId="0" nodeType="afterEffect">
                                  <p:stCondLst>
                                    <p:cond delay="0"/>
                                  </p:stCondLst>
                                  <p:childTnLst>
                                    <p:set>
                                      <p:cBhvr>
                                        <p:cTn id="25" dur="1" fill="hold">
                                          <p:stCondLst>
                                            <p:cond delay="0"/>
                                          </p:stCondLst>
                                        </p:cTn>
                                        <p:tgtEl>
                                          <p:spTgt spid="4">
                                            <p:graphicEl>
                                              <a:dgm id="{53D88D53-B4C9-446E-9464-23D94CC3B7D6}"/>
                                            </p:graphicEl>
                                          </p:spTgt>
                                        </p:tgtEl>
                                        <p:attrNameLst>
                                          <p:attrName>style.visibility</p:attrName>
                                        </p:attrNameLst>
                                      </p:cBhvr>
                                      <p:to>
                                        <p:strVal val="visible"/>
                                      </p:to>
                                    </p:set>
                                    <p:animEffect transition="in" filter="barn(outHorizontal)">
                                      <p:cBhvr>
                                        <p:cTn id="26" dur="500"/>
                                        <p:tgtEl>
                                          <p:spTgt spid="4">
                                            <p:graphicEl>
                                              <a:dgm id="{53D88D53-B4C9-446E-9464-23D94CC3B7D6}"/>
                                            </p:graphicEl>
                                          </p:spTgt>
                                        </p:tgtEl>
                                      </p:cBhvr>
                                    </p:animEffect>
                                  </p:childTnLst>
                                </p:cTn>
                              </p:par>
                            </p:childTnLst>
                          </p:cTn>
                        </p:par>
                        <p:par>
                          <p:cTn id="27" fill="hold">
                            <p:stCondLst>
                              <p:cond delay="2500"/>
                            </p:stCondLst>
                            <p:childTnLst>
                              <p:par>
                                <p:cTn id="28" presetID="16" presetClass="entr" presetSubtype="42" fill="hold" grpId="0" nodeType="afterEffect">
                                  <p:stCondLst>
                                    <p:cond delay="0"/>
                                  </p:stCondLst>
                                  <p:childTnLst>
                                    <p:set>
                                      <p:cBhvr>
                                        <p:cTn id="29" dur="1" fill="hold">
                                          <p:stCondLst>
                                            <p:cond delay="0"/>
                                          </p:stCondLst>
                                        </p:cTn>
                                        <p:tgtEl>
                                          <p:spTgt spid="4">
                                            <p:graphicEl>
                                              <a:dgm id="{A6BC760C-4840-49B6-B424-718583B256E8}"/>
                                            </p:graphicEl>
                                          </p:spTgt>
                                        </p:tgtEl>
                                        <p:attrNameLst>
                                          <p:attrName>style.visibility</p:attrName>
                                        </p:attrNameLst>
                                      </p:cBhvr>
                                      <p:to>
                                        <p:strVal val="visible"/>
                                      </p:to>
                                    </p:set>
                                    <p:animEffect transition="in" filter="barn(outHorizontal)">
                                      <p:cBhvr>
                                        <p:cTn id="30" dur="500"/>
                                        <p:tgtEl>
                                          <p:spTgt spid="4">
                                            <p:graphicEl>
                                              <a:dgm id="{A6BC760C-4840-49B6-B424-718583B256E8}"/>
                                            </p:graphicEl>
                                          </p:spTgt>
                                        </p:tgtEl>
                                      </p:cBhvr>
                                    </p:animEffect>
                                  </p:childTnLst>
                                </p:cTn>
                              </p:par>
                            </p:childTnLst>
                          </p:cTn>
                        </p:par>
                        <p:par>
                          <p:cTn id="31" fill="hold">
                            <p:stCondLst>
                              <p:cond delay="3000"/>
                            </p:stCondLst>
                            <p:childTnLst>
                              <p:par>
                                <p:cTn id="32" presetID="16" presetClass="entr" presetSubtype="42" fill="hold" grpId="0" nodeType="afterEffect">
                                  <p:stCondLst>
                                    <p:cond delay="0"/>
                                  </p:stCondLst>
                                  <p:childTnLst>
                                    <p:set>
                                      <p:cBhvr>
                                        <p:cTn id="33" dur="1" fill="hold">
                                          <p:stCondLst>
                                            <p:cond delay="0"/>
                                          </p:stCondLst>
                                        </p:cTn>
                                        <p:tgtEl>
                                          <p:spTgt spid="4">
                                            <p:graphicEl>
                                              <a:dgm id="{2F4430A3-F6DB-4514-9566-8DACB99CADDE}"/>
                                            </p:graphicEl>
                                          </p:spTgt>
                                        </p:tgtEl>
                                        <p:attrNameLst>
                                          <p:attrName>style.visibility</p:attrName>
                                        </p:attrNameLst>
                                      </p:cBhvr>
                                      <p:to>
                                        <p:strVal val="visible"/>
                                      </p:to>
                                    </p:set>
                                    <p:animEffect transition="in" filter="barn(outHorizontal)">
                                      <p:cBhvr>
                                        <p:cTn id="34" dur="500"/>
                                        <p:tgtEl>
                                          <p:spTgt spid="4">
                                            <p:graphicEl>
                                              <a:dgm id="{2F4430A3-F6DB-4514-9566-8DACB99CADD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smtClean="0">
                <a:solidFill>
                  <a:schemeClr val="accent1">
                    <a:lumMod val="75000"/>
                  </a:schemeClr>
                </a:solidFill>
              </a:rPr>
              <a:t>Основные определения</a:t>
            </a:r>
            <a:endParaRPr lang="ru-RU" b="1" dirty="0">
              <a:solidFill>
                <a:schemeClr val="accent1">
                  <a:lumMod val="75000"/>
                </a:schemeClr>
              </a:solidFill>
            </a:endParaRPr>
          </a:p>
        </p:txBody>
      </p:sp>
      <p:sp>
        <p:nvSpPr>
          <p:cNvPr id="12291" name="Объект 2"/>
          <p:cNvSpPr>
            <a:spLocks noGrp="1"/>
          </p:cNvSpPr>
          <p:nvPr>
            <p:ph idx="1"/>
          </p:nvPr>
        </p:nvSpPr>
        <p:spPr/>
        <p:txBody>
          <a:bodyPr/>
          <a:lstStyle/>
          <a:p>
            <a:pPr eaLnBrk="1" hangingPunct="1"/>
            <a:r>
              <a:rPr lang="ru-RU" b="1" smtClean="0"/>
              <a:t>Защита информации </a:t>
            </a:r>
            <a:r>
              <a:rPr lang="ru-RU" smtClean="0"/>
              <a:t>- это комплекс мероприятий, направленных на обеспечение информационной безопасности.</a:t>
            </a:r>
          </a:p>
          <a:p>
            <a:pPr eaLnBrk="1" hangingPunct="1"/>
            <a:endParaRPr lang="ru-RU" smtClean="0"/>
          </a:p>
          <a:p>
            <a:pPr eaLnBrk="1" hangingPunct="1"/>
            <a:r>
              <a:rPr lang="ru-RU" b="1" smtClean="0"/>
              <a:t>Информационная безопасность </a:t>
            </a:r>
            <a:r>
              <a:rPr lang="ru-RU" smtClean="0"/>
              <a:t>- защита </a:t>
            </a:r>
            <a:r>
              <a:rPr lang="ru-RU" smtClean="0">
                <a:hlinkClick r:id="rId2" action="ppaction://hlinksldjump"/>
              </a:rPr>
              <a:t>целостности</a:t>
            </a:r>
            <a:r>
              <a:rPr lang="ru-RU" smtClean="0"/>
              <a:t>, </a:t>
            </a:r>
            <a:r>
              <a:rPr lang="ru-RU" smtClean="0">
                <a:hlinkClick r:id="rId3" action="ppaction://hlinksldjump"/>
              </a:rPr>
              <a:t>доступности</a:t>
            </a:r>
            <a:r>
              <a:rPr lang="ru-RU" smtClean="0"/>
              <a:t> и </a:t>
            </a:r>
            <a:r>
              <a:rPr lang="ru-RU" smtClean="0">
                <a:hlinkClick r:id="rId4" action="ppaction://hlinksldjump"/>
              </a:rPr>
              <a:t>конфиденциальности</a:t>
            </a:r>
            <a:r>
              <a:rPr lang="ru-RU" smtClean="0"/>
              <a:t> информации.</a:t>
            </a: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a:solidFill>
                  <a:schemeClr val="accent1">
                    <a:lumMod val="75000"/>
                  </a:schemeClr>
                </a:solidFill>
              </a:rPr>
              <a:t>Д</a:t>
            </a:r>
            <a:r>
              <a:rPr lang="ru-RU" b="1" dirty="0" smtClean="0">
                <a:solidFill>
                  <a:schemeClr val="accent1">
                    <a:lumMod val="75000"/>
                  </a:schemeClr>
                </a:solidFill>
              </a:rPr>
              <a:t>оступность</a:t>
            </a:r>
            <a:endParaRPr lang="ru-RU" b="1" dirty="0">
              <a:solidFill>
                <a:schemeClr val="accent1">
                  <a:lumMod val="75000"/>
                </a:schemeClr>
              </a:solidFill>
            </a:endParaRPr>
          </a:p>
        </p:txBody>
      </p:sp>
      <p:sp>
        <p:nvSpPr>
          <p:cNvPr id="3" name="Объект 2"/>
          <p:cNvSpPr>
            <a:spLocks noGrp="1"/>
          </p:cNvSpPr>
          <p:nvPr>
            <p:ph idx="1"/>
          </p:nvPr>
        </p:nvSpPr>
        <p:spPr>
          <a:xfrm>
            <a:off x="457200" y="1752600"/>
            <a:ext cx="8229600" cy="4772025"/>
          </a:xfrm>
        </p:spPr>
        <p:txBody>
          <a:bodyPr rtlCol="0">
            <a:normAutofit fontScale="92500" lnSpcReduction="10000"/>
          </a:bodyPr>
          <a:lstStyle/>
          <a:p>
            <a:pPr eaLnBrk="1" fontAlgn="auto" hangingPunct="1">
              <a:spcBef>
                <a:spcPts val="600"/>
              </a:spcBef>
              <a:spcAft>
                <a:spcPts val="0"/>
              </a:spcAft>
              <a:buFont typeface="Arial" pitchFamily="34" charset="0"/>
              <a:buChar char="•"/>
              <a:defRPr/>
            </a:pPr>
            <a:r>
              <a:rPr lang="ru-RU" sz="3200" b="1" i="1" u="sng" dirty="0"/>
              <a:t>Доступность</a:t>
            </a:r>
            <a:r>
              <a:rPr lang="ru-RU" sz="3200" b="1" i="1" u="sng" dirty="0">
                <a:effectLst>
                  <a:outerShdw blurRad="38100" dist="38100" dir="2700000" algn="tl">
                    <a:srgbClr val="000000">
                      <a:alpha val="43137"/>
                    </a:srgbClr>
                  </a:outerShdw>
                </a:effectLst>
              </a:rPr>
              <a:t> </a:t>
            </a:r>
            <a:r>
              <a:rPr lang="ru-RU" sz="3200" b="1" dirty="0"/>
              <a:t>- это возможность за приемлемое время получить требуемую информационную услугу.</a:t>
            </a:r>
          </a:p>
          <a:p>
            <a:pPr eaLnBrk="1" fontAlgn="auto" hangingPunct="1">
              <a:spcBef>
                <a:spcPts val="600"/>
              </a:spcBef>
              <a:spcAft>
                <a:spcPts val="0"/>
              </a:spcAft>
              <a:buFont typeface="Arial" pitchFamily="34" charset="0"/>
              <a:buChar char="•"/>
              <a:defRPr/>
            </a:pPr>
            <a:endParaRPr lang="ru-RU" dirty="0"/>
          </a:p>
          <a:p>
            <a:pPr marL="87313" indent="268288" eaLnBrk="1" fontAlgn="auto" hangingPunct="1">
              <a:spcBef>
                <a:spcPts val="600"/>
              </a:spcBef>
              <a:spcAft>
                <a:spcPts val="0"/>
              </a:spcAft>
              <a:buFont typeface="Arial" pitchFamily="34" charset="0"/>
              <a:buNone/>
              <a:defRPr/>
            </a:pPr>
            <a:r>
              <a:rPr lang="ru-RU" dirty="0" smtClean="0"/>
              <a:t>Информационные системы создаются для получения определенных информационных услуг. Если по тем или иным причинам предоставить эти услуги пользователям становится невозможно, то это, очевидно, наносит ущерб всем. Особенно ярко ведущая роль доступности проявляется в системах управления (транспортом, производством и т.д.). Поэтому доступность выделяют как важнейший элемент информационной безопасности.</a:t>
            </a:r>
            <a:endParaRPr lang="ru-RU" dirty="0"/>
          </a:p>
        </p:txBody>
      </p:sp>
      <p:pic>
        <p:nvPicPr>
          <p:cNvPr id="1026" name="Picture 2" descr="http://comax-erp.com/images/Comax_ERP_advantage.jpg"/>
          <p:cNvPicPr>
            <a:picLocks noChangeAspect="1" noChangeArrowheads="1"/>
          </p:cNvPicPr>
          <p:nvPr/>
        </p:nvPicPr>
        <p:blipFill>
          <a:blip r:embed="rId2" cstate="print"/>
          <a:srcRect/>
          <a:stretch>
            <a:fillRect/>
          </a:stretch>
        </p:blipFill>
        <p:spPr bwMode="auto">
          <a:xfrm>
            <a:off x="971550" y="1628775"/>
            <a:ext cx="6985000" cy="5070475"/>
          </a:xfrm>
          <a:prstGeom prst="rect">
            <a:avLst/>
          </a:prstGeom>
          <a:noFill/>
          <a:ln w="9525">
            <a:noFill/>
            <a:miter lim="800000"/>
            <a:headEnd/>
            <a:tailEnd/>
          </a:ln>
        </p:spPr>
      </p:pic>
      <p:sp>
        <p:nvSpPr>
          <p:cNvPr id="4" name="Управляющая кнопка: домой 3">
            <a:hlinkClick r:id="rId3" action="ppaction://hlinksldjump" highlightClick="1"/>
          </p:cNvPr>
          <p:cNvSpPr/>
          <p:nvPr/>
        </p:nvSpPr>
        <p:spPr>
          <a:xfrm>
            <a:off x="8460432" y="6093294"/>
            <a:ext cx="449200" cy="570249"/>
          </a:xfrm>
          <a:prstGeom prst="actionButtonHom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smtClean="0">
                <a:solidFill>
                  <a:schemeClr val="accent1">
                    <a:lumMod val="75000"/>
                  </a:schemeClr>
                </a:solidFill>
              </a:rPr>
              <a:t>Целостность</a:t>
            </a:r>
            <a:endParaRPr lang="ru-RU" b="1" dirty="0">
              <a:solidFill>
                <a:schemeClr val="accent1">
                  <a:lumMod val="75000"/>
                </a:schemeClr>
              </a:solidFill>
            </a:endParaRPr>
          </a:p>
        </p:txBody>
      </p:sp>
      <p:sp>
        <p:nvSpPr>
          <p:cNvPr id="3" name="Объект 2"/>
          <p:cNvSpPr>
            <a:spLocks noGrp="1"/>
          </p:cNvSpPr>
          <p:nvPr>
            <p:ph idx="1"/>
          </p:nvPr>
        </p:nvSpPr>
        <p:spPr>
          <a:xfrm>
            <a:off x="179388" y="1700213"/>
            <a:ext cx="8640762" cy="4824412"/>
          </a:xfrm>
        </p:spPr>
        <p:txBody>
          <a:bodyPr rtlCol="0">
            <a:normAutofit fontScale="92500"/>
          </a:bodyPr>
          <a:lstStyle/>
          <a:p>
            <a:pPr eaLnBrk="1" fontAlgn="auto" hangingPunct="1">
              <a:spcAft>
                <a:spcPts val="0"/>
              </a:spcAft>
              <a:buFont typeface="Arial" pitchFamily="34" charset="0"/>
              <a:buChar char="•"/>
              <a:defRPr/>
            </a:pPr>
            <a:r>
              <a:rPr lang="ru-RU" b="1" u="sng" dirty="0"/>
              <a:t>Целостность</a:t>
            </a:r>
            <a:r>
              <a:rPr lang="ru-RU" b="1" dirty="0"/>
              <a:t> - это актуальность и непротиворечивость информации, ее защищенность от разрушения и несанкционированного изменения.</a:t>
            </a:r>
          </a:p>
          <a:p>
            <a:pPr eaLnBrk="1" fontAlgn="auto" hangingPunct="1">
              <a:spcAft>
                <a:spcPts val="0"/>
              </a:spcAft>
              <a:buFont typeface="Arial" pitchFamily="34" charset="0"/>
              <a:buChar char="•"/>
              <a:defRPr/>
            </a:pPr>
            <a:endParaRPr lang="ru-RU" dirty="0"/>
          </a:p>
          <a:p>
            <a:pPr marL="0" indent="265113" eaLnBrk="1" fontAlgn="auto" hangingPunct="1">
              <a:spcAft>
                <a:spcPts val="0"/>
              </a:spcAft>
              <a:buFont typeface="Arial" pitchFamily="34" charset="0"/>
              <a:buNone/>
              <a:defRPr/>
            </a:pPr>
            <a:r>
              <a:rPr lang="ru-RU" dirty="0"/>
              <a:t>Целостность оказывается важнейшим аспектом ИБ в тех случаях, когда информация служит "руководством к действию". Например, рецептура лекарств, предписанные медицинские услуги, ход технологического процесса - нарушение целостности информации в данных случаях может оказаться в буквальном смысле смертельно. Неприятно и искажение официальной информации (например, текста закона).</a:t>
            </a:r>
          </a:p>
        </p:txBody>
      </p:sp>
      <p:pic>
        <p:nvPicPr>
          <p:cNvPr id="2050" name="Picture 2" descr="http://www.rsc-infobuh.ru/files/slide-20.jpg"/>
          <p:cNvPicPr>
            <a:picLocks noChangeAspect="1" noChangeArrowheads="1"/>
          </p:cNvPicPr>
          <p:nvPr/>
        </p:nvPicPr>
        <p:blipFill>
          <a:blip r:embed="rId2" cstate="print"/>
          <a:srcRect/>
          <a:stretch>
            <a:fillRect/>
          </a:stretch>
        </p:blipFill>
        <p:spPr bwMode="auto">
          <a:xfrm>
            <a:off x="1187450" y="1628775"/>
            <a:ext cx="6416675" cy="5113338"/>
          </a:xfrm>
          <a:prstGeom prst="rect">
            <a:avLst/>
          </a:prstGeom>
          <a:noFill/>
          <a:ln w="9525">
            <a:noFill/>
            <a:miter lim="800000"/>
            <a:headEnd/>
            <a:tailEnd/>
          </a:ln>
        </p:spPr>
      </p:pic>
      <p:sp>
        <p:nvSpPr>
          <p:cNvPr id="5" name="Управляющая кнопка: домой 4">
            <a:hlinkClick r:id="rId3" action="ppaction://hlinksldjump" highlightClick="1"/>
          </p:cNvPr>
          <p:cNvSpPr/>
          <p:nvPr/>
        </p:nvSpPr>
        <p:spPr>
          <a:xfrm>
            <a:off x="8460432" y="6093294"/>
            <a:ext cx="449200" cy="570249"/>
          </a:xfrm>
          <a:prstGeom prst="actionButtonHom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1000" fill="hold"/>
                                        <p:tgtEl>
                                          <p:spTgt spid="2050"/>
                                        </p:tgtEl>
                                        <p:attrNameLst>
                                          <p:attrName>ppt_w</p:attrName>
                                        </p:attrNameLst>
                                      </p:cBhvr>
                                      <p:tavLst>
                                        <p:tav tm="0">
                                          <p:val>
                                            <p:fltVal val="0"/>
                                          </p:val>
                                        </p:tav>
                                        <p:tav tm="100000">
                                          <p:val>
                                            <p:strVal val="#ppt_w"/>
                                          </p:val>
                                        </p:tav>
                                      </p:tavLst>
                                    </p:anim>
                                    <p:anim calcmode="lin" valueType="num">
                                      <p:cBhvr>
                                        <p:cTn id="15" dur="1000" fill="hold"/>
                                        <p:tgtEl>
                                          <p:spTgt spid="2050"/>
                                        </p:tgtEl>
                                        <p:attrNameLst>
                                          <p:attrName>ppt_h</p:attrName>
                                        </p:attrNameLst>
                                      </p:cBhvr>
                                      <p:tavLst>
                                        <p:tav tm="0">
                                          <p:val>
                                            <p:fltVal val="0"/>
                                          </p:val>
                                        </p:tav>
                                        <p:tav tm="100000">
                                          <p:val>
                                            <p:strVal val="#ppt_h"/>
                                          </p:val>
                                        </p:tav>
                                      </p:tavLst>
                                    </p:anim>
                                    <p:anim calcmode="lin" valueType="num">
                                      <p:cBhvr>
                                        <p:cTn id="16" dur="1000" fill="hold"/>
                                        <p:tgtEl>
                                          <p:spTgt spid="2050"/>
                                        </p:tgtEl>
                                        <p:attrNameLst>
                                          <p:attrName>style.rotation</p:attrName>
                                        </p:attrNameLst>
                                      </p:cBhvr>
                                      <p:tavLst>
                                        <p:tav tm="0">
                                          <p:val>
                                            <p:fltVal val="90"/>
                                          </p:val>
                                        </p:tav>
                                        <p:tav tm="100000">
                                          <p:val>
                                            <p:fltVal val="0"/>
                                          </p:val>
                                        </p:tav>
                                      </p:tavLst>
                                    </p:anim>
                                    <p:animEffect transition="in" filter="fade">
                                      <p:cBhvr>
                                        <p:cTn id="1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smtClean="0">
                <a:solidFill>
                  <a:schemeClr val="accent1">
                    <a:lumMod val="75000"/>
                  </a:schemeClr>
                </a:solidFill>
              </a:rPr>
              <a:t>Конфиденциальность</a:t>
            </a:r>
            <a:endParaRPr lang="ru-RU" b="1" dirty="0">
              <a:solidFill>
                <a:schemeClr val="accent1">
                  <a:lumMod val="75000"/>
                </a:schemeClr>
              </a:solidFill>
            </a:endParaRPr>
          </a:p>
        </p:txBody>
      </p:sp>
      <p:sp>
        <p:nvSpPr>
          <p:cNvPr id="3" name="Объект 2"/>
          <p:cNvSpPr>
            <a:spLocks noGrp="1"/>
          </p:cNvSpPr>
          <p:nvPr>
            <p:ph idx="1"/>
          </p:nvPr>
        </p:nvSpPr>
        <p:spPr>
          <a:xfrm>
            <a:off x="250825" y="1752600"/>
            <a:ext cx="8642350" cy="4772025"/>
          </a:xfrm>
        </p:spPr>
        <p:txBody>
          <a:bodyPr rtlCol="0">
            <a:normAutofit/>
          </a:bodyPr>
          <a:lstStyle/>
          <a:p>
            <a:pPr eaLnBrk="1" fontAlgn="auto" hangingPunct="1">
              <a:spcAft>
                <a:spcPts val="0"/>
              </a:spcAft>
              <a:buFont typeface="Arial" pitchFamily="34" charset="0"/>
              <a:buChar char="•"/>
              <a:defRPr/>
            </a:pPr>
            <a:r>
              <a:rPr lang="ru-RU" b="1" u="sng" dirty="0"/>
              <a:t>Конфиденциальность</a:t>
            </a:r>
            <a:r>
              <a:rPr lang="ru-RU" b="1" dirty="0"/>
              <a:t> - это защита от несанкционированного доступа к информации</a:t>
            </a:r>
            <a:r>
              <a:rPr lang="ru-RU" b="1" dirty="0" smtClean="0"/>
              <a:t>.</a:t>
            </a:r>
          </a:p>
          <a:p>
            <a:pPr marL="114300" indent="0" eaLnBrk="1" fontAlgn="auto" hangingPunct="1">
              <a:spcAft>
                <a:spcPts val="0"/>
              </a:spcAft>
              <a:buFont typeface="Arial" pitchFamily="34" charset="0"/>
              <a:buNone/>
              <a:defRPr/>
            </a:pPr>
            <a:endParaRPr lang="ru-RU" dirty="0"/>
          </a:p>
          <a:p>
            <a:pPr marL="114300" indent="247650" eaLnBrk="1" fontAlgn="auto" hangingPunct="1">
              <a:spcAft>
                <a:spcPts val="0"/>
              </a:spcAft>
              <a:buFont typeface="Arial" pitchFamily="34" charset="0"/>
              <a:buNone/>
              <a:defRPr/>
            </a:pPr>
            <a:r>
              <a:rPr lang="ru-RU" dirty="0"/>
              <a:t>Почти для всех, кто реально использует информационные системы, на первом месте стоит доступность. Не уступает ей по важности и целостность, - какой смысл в информационной услуге, если она содержит искаженную информацию? Наконец, конфиденциальные моменты также есть практически у каждой организации (сведения о зарплате и т.д.) и у отдельных пользователей (пароли).</a:t>
            </a:r>
          </a:p>
        </p:txBody>
      </p:sp>
      <p:pic>
        <p:nvPicPr>
          <p:cNvPr id="4098" name="Picture 2" descr="http://fast-idea.ru/img/convers.jpg"/>
          <p:cNvPicPr>
            <a:picLocks noChangeAspect="1" noChangeArrowheads="1"/>
          </p:cNvPicPr>
          <p:nvPr/>
        </p:nvPicPr>
        <p:blipFill>
          <a:blip r:embed="rId2" cstate="print"/>
          <a:srcRect/>
          <a:stretch>
            <a:fillRect/>
          </a:stretch>
        </p:blipFill>
        <p:spPr bwMode="auto">
          <a:xfrm>
            <a:off x="1116013" y="1628775"/>
            <a:ext cx="6696075" cy="5022850"/>
          </a:xfrm>
          <a:prstGeom prst="rect">
            <a:avLst/>
          </a:prstGeom>
          <a:noFill/>
          <a:ln w="9525">
            <a:noFill/>
            <a:miter lim="800000"/>
            <a:headEnd/>
            <a:tailEnd/>
          </a:ln>
        </p:spPr>
      </p:pic>
      <p:sp>
        <p:nvSpPr>
          <p:cNvPr id="5" name="Управляющая кнопка: домой 4">
            <a:hlinkClick r:id="rId3" action="ppaction://hlinksldjump" highlightClick="1"/>
          </p:cNvPr>
          <p:cNvSpPr/>
          <p:nvPr/>
        </p:nvSpPr>
        <p:spPr>
          <a:xfrm>
            <a:off x="8460432" y="6093294"/>
            <a:ext cx="449200" cy="570249"/>
          </a:xfrm>
          <a:prstGeom prst="actionButtonHom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1000" fill="hold"/>
                                        <p:tgtEl>
                                          <p:spTgt spid="4098"/>
                                        </p:tgtEl>
                                        <p:attrNameLst>
                                          <p:attrName>ppt_w</p:attrName>
                                        </p:attrNameLst>
                                      </p:cBhvr>
                                      <p:tavLst>
                                        <p:tav tm="0">
                                          <p:val>
                                            <p:fltVal val="0"/>
                                          </p:val>
                                        </p:tav>
                                        <p:tav tm="100000">
                                          <p:val>
                                            <p:strVal val="#ppt_w"/>
                                          </p:val>
                                        </p:tav>
                                      </p:tavLst>
                                    </p:anim>
                                    <p:anim calcmode="lin" valueType="num">
                                      <p:cBhvr>
                                        <p:cTn id="15" dur="1000" fill="hold"/>
                                        <p:tgtEl>
                                          <p:spTgt spid="4098"/>
                                        </p:tgtEl>
                                        <p:attrNameLst>
                                          <p:attrName>ppt_h</p:attrName>
                                        </p:attrNameLst>
                                      </p:cBhvr>
                                      <p:tavLst>
                                        <p:tav tm="0">
                                          <p:val>
                                            <p:fltVal val="0"/>
                                          </p:val>
                                        </p:tav>
                                        <p:tav tm="100000">
                                          <p:val>
                                            <p:strVal val="#ppt_h"/>
                                          </p:val>
                                        </p:tav>
                                      </p:tavLst>
                                    </p:anim>
                                    <p:anim calcmode="lin" valueType="num">
                                      <p:cBhvr>
                                        <p:cTn id="16" dur="1000" fill="hold"/>
                                        <p:tgtEl>
                                          <p:spTgt spid="4098"/>
                                        </p:tgtEl>
                                        <p:attrNameLst>
                                          <p:attrName>style.rotation</p:attrName>
                                        </p:attrNameLst>
                                      </p:cBhvr>
                                      <p:tavLst>
                                        <p:tav tm="0">
                                          <p:val>
                                            <p:fltVal val="90"/>
                                          </p:val>
                                        </p:tav>
                                        <p:tav tm="100000">
                                          <p:val>
                                            <p:fltVal val="0"/>
                                          </p:val>
                                        </p:tav>
                                      </p:tavLst>
                                    </p:anim>
                                    <p:animEffect transition="in" filter="fade">
                                      <p:cBhvr>
                                        <p:cTn id="1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smtClean="0">
                <a:solidFill>
                  <a:schemeClr val="accent1">
                    <a:lumMod val="75000"/>
                  </a:schemeClr>
                </a:solidFill>
              </a:rPr>
              <a:t>Угроза</a:t>
            </a:r>
            <a:endParaRPr lang="ru-RU" b="1" dirty="0">
              <a:solidFill>
                <a:schemeClr val="accent1">
                  <a:lumMod val="75000"/>
                </a:schemeClr>
              </a:solidFill>
            </a:endParaRPr>
          </a:p>
        </p:txBody>
      </p:sp>
      <p:sp>
        <p:nvSpPr>
          <p:cNvPr id="3" name="Объект 2"/>
          <p:cNvSpPr>
            <a:spLocks noGrp="1"/>
          </p:cNvSpPr>
          <p:nvPr>
            <p:ph idx="1"/>
          </p:nvPr>
        </p:nvSpPr>
        <p:spPr>
          <a:xfrm>
            <a:off x="250825" y="1752600"/>
            <a:ext cx="8642350" cy="4845050"/>
          </a:xfrm>
        </p:spPr>
        <p:txBody>
          <a:bodyPr rtlCol="0">
            <a:normAutofit fontScale="92500" lnSpcReduction="20000"/>
          </a:bodyPr>
          <a:lstStyle/>
          <a:p>
            <a:pPr eaLnBrk="1" fontAlgn="auto" hangingPunct="1">
              <a:spcAft>
                <a:spcPts val="0"/>
              </a:spcAft>
              <a:buFont typeface="Arial" pitchFamily="34" charset="0"/>
              <a:buChar char="•"/>
              <a:defRPr/>
            </a:pPr>
            <a:r>
              <a:rPr lang="ru-RU" b="1" u="sng" dirty="0"/>
              <a:t>Угроза</a:t>
            </a:r>
            <a:r>
              <a:rPr lang="ru-RU" b="1" dirty="0"/>
              <a:t> - потенциальная возможность определенным образом нарушить информационную безопасность.</a:t>
            </a:r>
          </a:p>
          <a:p>
            <a:pPr eaLnBrk="1" fontAlgn="auto" hangingPunct="1">
              <a:spcAft>
                <a:spcPts val="0"/>
              </a:spcAft>
              <a:buFont typeface="Arial" pitchFamily="34" charset="0"/>
              <a:buChar char="•"/>
              <a:defRPr/>
            </a:pPr>
            <a:endParaRPr lang="ru-RU" b="1" dirty="0"/>
          </a:p>
          <a:p>
            <a:pPr eaLnBrk="1" fontAlgn="auto" hangingPunct="1">
              <a:spcAft>
                <a:spcPts val="0"/>
              </a:spcAft>
              <a:buFont typeface="Arial" pitchFamily="34" charset="0"/>
              <a:buChar char="•"/>
              <a:defRPr/>
            </a:pPr>
            <a:r>
              <a:rPr lang="ru-RU" b="1" dirty="0"/>
              <a:t>Попытка реализации угрозы называется </a:t>
            </a:r>
            <a:r>
              <a:rPr lang="ru-RU" b="1" u="sng" dirty="0"/>
              <a:t>атакой</a:t>
            </a:r>
            <a:r>
              <a:rPr lang="ru-RU" b="1" dirty="0"/>
              <a:t>, а тот, кто предпринимает такую попытку, - </a:t>
            </a:r>
            <a:r>
              <a:rPr lang="ru-RU" b="1" u="sng" dirty="0"/>
              <a:t>злоумышленником</a:t>
            </a:r>
            <a:r>
              <a:rPr lang="ru-RU" b="1" dirty="0"/>
              <a:t>.</a:t>
            </a:r>
          </a:p>
          <a:p>
            <a:pPr eaLnBrk="1" fontAlgn="auto" hangingPunct="1">
              <a:spcAft>
                <a:spcPts val="0"/>
              </a:spcAft>
              <a:buFont typeface="Arial" pitchFamily="34" charset="0"/>
              <a:buChar char="•"/>
              <a:defRPr/>
            </a:pPr>
            <a:endParaRPr lang="ru-RU" dirty="0"/>
          </a:p>
          <a:p>
            <a:pPr marL="114300" indent="0" eaLnBrk="1" fontAlgn="auto" hangingPunct="1">
              <a:spcAft>
                <a:spcPts val="0"/>
              </a:spcAft>
              <a:buFont typeface="Arial" pitchFamily="34" charset="0"/>
              <a:buNone/>
              <a:defRPr/>
            </a:pPr>
            <a:r>
              <a:rPr lang="ru-RU" dirty="0"/>
              <a:t>Угрозы не всегда являются следствием каких-то ошибок в программе или уязвимых мест. Некоторые угрозы существуют в силу самой природы информационных систем - например, угроза отключения электричества. Есть угрозы, называемые стихийными бедствиями (пожары, наводнения, землетрясения и т.д.). На их долю приходится до 13% потерь, понесенных ИС. Поэтому защищать надо не только саму информацию и каналы ее передачи, но и устройства, на которых она хранится.</a:t>
            </a:r>
          </a:p>
        </p:txBody>
      </p:sp>
      <p:pic>
        <p:nvPicPr>
          <p:cNvPr id="5122" name="Picture 2" descr="http://fs103.jpe.ru/bb5e/1658834_6a3a4294.jpg"/>
          <p:cNvPicPr>
            <a:picLocks noChangeAspect="1" noChangeArrowheads="1"/>
          </p:cNvPicPr>
          <p:nvPr/>
        </p:nvPicPr>
        <p:blipFill>
          <a:blip r:embed="rId2" cstate="print"/>
          <a:srcRect/>
          <a:stretch>
            <a:fillRect/>
          </a:stretch>
        </p:blipFill>
        <p:spPr bwMode="auto">
          <a:xfrm>
            <a:off x="1042988" y="1484313"/>
            <a:ext cx="6985000" cy="523240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ppt_w</p:attrName>
                                        </p:attrNameLst>
                                      </p:cBhvr>
                                      <p:tavLst>
                                        <p:tav tm="0">
                                          <p:val>
                                            <p:fltVal val="0"/>
                                          </p:val>
                                        </p:tav>
                                        <p:tav tm="100000">
                                          <p:val>
                                            <p:strVal val="#ppt_w"/>
                                          </p:val>
                                        </p:tav>
                                      </p:tavLst>
                                    </p:anim>
                                    <p:anim calcmode="lin" valueType="num">
                                      <p:cBhvr>
                                        <p:cTn id="18" dur="1000" fill="hold"/>
                                        <p:tgtEl>
                                          <p:spTgt spid="5122"/>
                                        </p:tgtEl>
                                        <p:attrNameLst>
                                          <p:attrName>ppt_h</p:attrName>
                                        </p:attrNameLst>
                                      </p:cBhvr>
                                      <p:tavLst>
                                        <p:tav tm="0">
                                          <p:val>
                                            <p:fltVal val="0"/>
                                          </p:val>
                                        </p:tav>
                                        <p:tav tm="100000">
                                          <p:val>
                                            <p:strVal val="#ppt_h"/>
                                          </p:val>
                                        </p:tav>
                                      </p:tavLst>
                                    </p:anim>
                                    <p:anim calcmode="lin" valueType="num">
                                      <p:cBhvr>
                                        <p:cTn id="19" dur="1000" fill="hold"/>
                                        <p:tgtEl>
                                          <p:spTgt spid="5122"/>
                                        </p:tgtEl>
                                        <p:attrNameLst>
                                          <p:attrName>style.rotation</p:attrName>
                                        </p:attrNameLst>
                                      </p:cBhvr>
                                      <p:tavLst>
                                        <p:tav tm="0">
                                          <p:val>
                                            <p:fltVal val="90"/>
                                          </p:val>
                                        </p:tav>
                                        <p:tav tm="100000">
                                          <p:val>
                                            <p:fltVal val="0"/>
                                          </p:val>
                                        </p:tav>
                                      </p:tavLst>
                                    </p:anim>
                                    <p:animEffect transition="in" filter="fade">
                                      <p:cBhvr>
                                        <p:cTn id="2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smtClean="0">
                <a:solidFill>
                  <a:schemeClr val="accent1">
                    <a:lumMod val="75000"/>
                  </a:schemeClr>
                </a:solidFill>
              </a:rPr>
              <a:t>Угрозы  доступности</a:t>
            </a:r>
            <a:endParaRPr lang="ru-RU" b="1" dirty="0">
              <a:solidFill>
                <a:schemeClr val="accent1">
                  <a:lumMod val="75000"/>
                </a:schemeClr>
              </a:solidFill>
            </a:endParaRPr>
          </a:p>
        </p:txBody>
      </p:sp>
      <p:sp>
        <p:nvSpPr>
          <p:cNvPr id="3" name="Объект 2"/>
          <p:cNvSpPr>
            <a:spLocks noGrp="1"/>
          </p:cNvSpPr>
          <p:nvPr>
            <p:ph idx="1"/>
          </p:nvPr>
        </p:nvSpPr>
        <p:spPr>
          <a:xfrm>
            <a:off x="250825" y="1752600"/>
            <a:ext cx="8642350" cy="4845050"/>
          </a:xfrm>
        </p:spPr>
        <p:txBody>
          <a:bodyPr rtlCol="0">
            <a:normAutofit/>
          </a:bodyPr>
          <a:lstStyle/>
          <a:p>
            <a:pPr marL="446088" indent="-331788" eaLnBrk="1" fontAlgn="auto" hangingPunct="1">
              <a:spcAft>
                <a:spcPts val="0"/>
              </a:spcAft>
              <a:buFont typeface="+mj-lt"/>
              <a:buAutoNum type="arabicPeriod"/>
              <a:defRPr/>
            </a:pPr>
            <a:r>
              <a:rPr lang="ru-RU" u="sng" dirty="0" smtClean="0"/>
              <a:t>Самыми </a:t>
            </a:r>
            <a:r>
              <a:rPr lang="ru-RU" u="sng" dirty="0"/>
              <a:t>частыми и самыми опасными </a:t>
            </a:r>
            <a:r>
              <a:rPr lang="ru-RU" dirty="0"/>
              <a:t>с точки зрения размера ущерба являются </a:t>
            </a:r>
            <a:r>
              <a:rPr lang="ru-RU" b="1" dirty="0"/>
              <a:t>непреднамеренные ошибки </a:t>
            </a:r>
            <a:r>
              <a:rPr lang="ru-RU" dirty="0"/>
              <a:t>штатных пользователей.</a:t>
            </a:r>
          </a:p>
          <a:p>
            <a:pPr marL="446088" indent="-331788" eaLnBrk="1" fontAlgn="auto" hangingPunct="1">
              <a:spcAft>
                <a:spcPts val="0"/>
              </a:spcAft>
              <a:buFont typeface="+mj-lt"/>
              <a:buAutoNum type="arabicPeriod"/>
              <a:defRPr/>
            </a:pPr>
            <a:endParaRPr lang="ru-RU" dirty="0"/>
          </a:p>
          <a:p>
            <a:pPr marL="446088" indent="-331788" eaLnBrk="1" fontAlgn="auto" hangingPunct="1">
              <a:spcAft>
                <a:spcPts val="0"/>
              </a:spcAft>
              <a:buFont typeface="+mj-lt"/>
              <a:buAutoNum type="arabicPeriod"/>
              <a:defRPr/>
            </a:pPr>
            <a:r>
              <a:rPr lang="ru-RU" u="sng" dirty="0" smtClean="0"/>
              <a:t>Самый </a:t>
            </a:r>
            <a:r>
              <a:rPr lang="ru-RU" u="sng" dirty="0"/>
              <a:t>простой способ </a:t>
            </a:r>
            <a:r>
              <a:rPr lang="ru-RU" dirty="0"/>
              <a:t>сделать информацию недоступной - </a:t>
            </a:r>
            <a:r>
              <a:rPr lang="ru-RU" b="1" dirty="0"/>
              <a:t>повреждения или разрушение оборудования</a:t>
            </a:r>
            <a:r>
              <a:rPr lang="ru-RU" dirty="0"/>
              <a:t>. </a:t>
            </a:r>
            <a:endParaRPr lang="ru-RU" dirty="0" smtClean="0"/>
          </a:p>
          <a:p>
            <a:pPr marL="571500" indent="-457200" eaLnBrk="1" fontAlgn="auto" hangingPunct="1">
              <a:spcAft>
                <a:spcPts val="0"/>
              </a:spcAft>
              <a:buFont typeface="+mj-lt"/>
              <a:buAutoNum type="arabicPeriod"/>
              <a:defRPr/>
            </a:pPr>
            <a:endParaRPr lang="ru-RU" dirty="0"/>
          </a:p>
          <a:p>
            <a:pPr marL="446088" indent="-331788" eaLnBrk="1" fontAlgn="auto" hangingPunct="1">
              <a:spcAft>
                <a:spcPts val="0"/>
              </a:spcAft>
              <a:buFont typeface="+mj-lt"/>
              <a:buAutoNum type="arabicPeriod"/>
              <a:defRPr/>
            </a:pPr>
            <a:r>
              <a:rPr lang="ru-RU" b="1" dirty="0" smtClean="0"/>
              <a:t>Программные </a:t>
            </a:r>
            <a:r>
              <a:rPr lang="ru-RU" b="1" dirty="0"/>
              <a:t>атаки </a:t>
            </a:r>
            <a:r>
              <a:rPr lang="ru-RU" dirty="0"/>
              <a:t>на </a:t>
            </a:r>
            <a:r>
              <a:rPr lang="ru-RU" dirty="0" smtClean="0"/>
              <a:t>доступность, в том числе компьютерными вирусами. </a:t>
            </a:r>
            <a:endParaRPr lang="ru-RU" dirty="0"/>
          </a:p>
        </p:txBody>
      </p:sp>
    </p:spTree>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194</TotalTime>
  <Words>1245</Words>
  <Application>Microsoft Office PowerPoint</Application>
  <PresentationFormat>Экран (4:3)</PresentationFormat>
  <Paragraphs>162</Paragraphs>
  <Slides>28</Slides>
  <Notes>0</Notes>
  <HiddenSlides>5</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Century Gothic</vt:lpstr>
      <vt:lpstr>Arial</vt:lpstr>
      <vt:lpstr>Book Antiqua</vt:lpstr>
      <vt:lpstr>Calibri</vt:lpstr>
      <vt:lpstr>Wingdings</vt:lpstr>
      <vt:lpstr>Аптека</vt:lpstr>
      <vt:lpstr>Защита информации</vt:lpstr>
      <vt:lpstr>Информация</vt:lpstr>
      <vt:lpstr>Свойства информации</vt:lpstr>
      <vt:lpstr>Основные определения</vt:lpstr>
      <vt:lpstr>Доступность</vt:lpstr>
      <vt:lpstr>Целостность</vt:lpstr>
      <vt:lpstr>Конфиденциальность</vt:lpstr>
      <vt:lpstr>Угроза</vt:lpstr>
      <vt:lpstr>Угрозы  доступности</vt:lpstr>
      <vt:lpstr>Угрозы  целостности</vt:lpstr>
      <vt:lpstr>Угрозы  конфиденциальности</vt:lpstr>
      <vt:lpstr>Способы защиты информации</vt:lpstr>
      <vt:lpstr>Способы защиты информации</vt:lpstr>
      <vt:lpstr>Способы защиты информации</vt:lpstr>
      <vt:lpstr>Способы защиты информации</vt:lpstr>
      <vt:lpstr>Способы защиты информации</vt:lpstr>
      <vt:lpstr>Компьютерные вирусы</vt:lpstr>
      <vt:lpstr>Слайд 18</vt:lpstr>
      <vt:lpstr>Слайд 19</vt:lpstr>
      <vt:lpstr>Слайд 20</vt:lpstr>
      <vt:lpstr>Слайд 21</vt:lpstr>
      <vt:lpstr>Слайд 22</vt:lpstr>
      <vt:lpstr>Классификация вирусов</vt:lpstr>
      <vt:lpstr>Антивирусные программы</vt:lpstr>
      <vt:lpstr>Антивирусная программа</vt:lpstr>
      <vt:lpstr>Антивирусная программа</vt:lpstr>
      <vt:lpstr>Как защититься от вирусов</vt:lpstr>
      <vt:lpstr>Самостоятельная работа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Sivilla</dc:creator>
  <cp:lastModifiedBy>Sivilla</cp:lastModifiedBy>
  <cp:revision>38</cp:revision>
  <dcterms:created xsi:type="dcterms:W3CDTF">2014-11-26T17:52:09Z</dcterms:created>
  <dcterms:modified xsi:type="dcterms:W3CDTF">2015-09-30T18:18:23Z</dcterms:modified>
</cp:coreProperties>
</file>