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68" r:id="rId6"/>
    <p:sldId id="259" r:id="rId7"/>
    <p:sldId id="263" r:id="rId8"/>
    <p:sldId id="258" r:id="rId9"/>
    <p:sldId id="261" r:id="rId10"/>
    <p:sldId id="260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582"/>
    <a:srgbClr val="10D610"/>
    <a:srgbClr val="190504"/>
    <a:srgbClr val="DDC7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dogde.ru/interesnoe-o-dozhde/cvetnoj-dozhd.html" TargetMode="External"/><Relationship Id="rId2" Type="http://schemas.openxmlformats.org/officeDocument/2006/relationships/hyperlink" Target="http://ria.ru/documents/20081124/155788447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6429" y="1092820"/>
            <a:ext cx="7047571" cy="1649554"/>
          </a:xfrm>
          <a:solidFill>
            <a:schemeClr val="bg1">
              <a:alpha val="71000"/>
            </a:schemeClr>
          </a:solidFill>
          <a:effectLst/>
        </p:spPr>
        <p:txBody>
          <a:bodyPr>
            <a:noAutofit/>
          </a:bodyPr>
          <a:lstStyle/>
          <a:p>
            <a:r>
              <a:rPr lang="ru-RU" b="1" dirty="0" smtClean="0">
                <a:ln w="66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Удивительные дожди</a:t>
            </a:r>
            <a:endParaRPr lang="ru-RU" b="1" dirty="0">
              <a:ln w="6600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3376" y="3055434"/>
            <a:ext cx="3880624" cy="747131"/>
          </a:xfrm>
          <a:solidFill>
            <a:schemeClr val="bg1">
              <a:alpha val="43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7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 географии школы №596 Санкт-Петербурга.</a:t>
            </a:r>
            <a:endParaRPr lang="ru-RU" sz="27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913184" cy="218563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июне-июле 2000 года в некоторых районах Дагестана и Северной Осетии, в частности, в городе Владикавказе, прошли "цветные дожди". В результате анализов проб воды обнаружилось повышенное содержание химических элементов.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17410" name="Picture 2" descr="http://stat8.blog.ru/lr/0a1f4860e2e7d97dde61d7d6ab12d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66" y="1827523"/>
            <a:ext cx="8051180" cy="446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Другие дожди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28078"/>
            <a:ext cx="7886700" cy="45488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Дожди из зерен овса, ржи, из листьев, цветов и проч. В пример можно привести Д. из листьев дуба, выпавший в </a:t>
            </a:r>
            <a:r>
              <a:rPr lang="ru-RU" b="1" dirty="0" err="1" smtClean="0"/>
              <a:t>Autrèche</a:t>
            </a:r>
            <a:r>
              <a:rPr lang="ru-RU" b="1" dirty="0" smtClean="0"/>
              <a:t>, во Франции, 9 апреля 1869 г. , при тихой погоде и совершенно безоблачном небе. Листья появились высоко в небе в виде светлых точек и падали на землю почти по отвесному направлению. Причина явления - весьма сильный вихрь, промчавшийся над данной местностью 3 апреля, сорвавший и поднявший вверх множество листьев дубов. Другим примером может служить Д. из апельсинов, выпавший 8 июля 1833 г. близ Неаполя.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Используемые интернет-ресурсы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http://ria.ru/documents/20081124/155788447.html#ixzz3mVRJIDV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3"/>
              </a:rPr>
              <a:t>http://odogde.ru/interesnoe-o-dozhde/cvetnoj-dozhd.html</a:t>
            </a:r>
            <a:endParaRPr lang="ru-RU" dirty="0" smtClean="0"/>
          </a:p>
          <a:p>
            <a:r>
              <a:rPr lang="ru-RU" dirty="0" err="1" smtClean="0"/>
              <a:t>Википедия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543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Цветной дождь – таинственная загадка природы, которая современному человеку покажется невероятной. Удивительно, но о подобном атмосферном явлении люди знали с древнейших времён. В трудах философов Гомера и Плутарха цветные дожди упоминаются неоднократно. Наблюдать их можно и в наши дни.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3785" y="2408663"/>
            <a:ext cx="4991565" cy="3768299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ru-RU" sz="2000" b="1" dirty="0" smtClean="0"/>
              <a:t>Цветные дожди состоят из обыкновенных капель воды, содержащей в себе различные примеси. Особые дожди также представляют падение обыкновенного дождя и посторонних предметов, поднятых в атмосферу сильным ветром или смерчем.</a:t>
            </a:r>
            <a:endParaRPr lang="ru-RU" sz="2000" b="1" dirty="0"/>
          </a:p>
        </p:txBody>
      </p:sp>
      <p:pic>
        <p:nvPicPr>
          <p:cNvPr id="19458" name="Picture 2" descr="Цветной дож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52" y="2812044"/>
            <a:ext cx="40957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6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9912" y="375137"/>
            <a:ext cx="7815438" cy="264941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В июле-сентябре 2001 года "красные дожди" неоднократно выпадали в индийском штате </a:t>
            </a:r>
            <a:r>
              <a:rPr lang="ru-RU" sz="2200" b="1" dirty="0" err="1" smtClean="0"/>
              <a:t>Керала</a:t>
            </a:r>
            <a:r>
              <a:rPr lang="ru-RU" sz="2200" b="1" dirty="0" smtClean="0"/>
              <a:t>. Было выдвинуто сразу несколько гипотез происхождения красных частиц: кто-то посчитал их красной пылью, перенесенной ветром из Аравийской пустыни, кто-то признал в них грибковые споры или океанические водоросли.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РИА Новости</a:t>
            </a:r>
            <a:r>
              <a:rPr lang="ru-RU" dirty="0" smtClean="0"/>
              <a:t> 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9912" y="1825625"/>
            <a:ext cx="7815438" cy="4351338"/>
          </a:xfrm>
        </p:spPr>
        <p:txBody>
          <a:bodyPr/>
          <a:lstStyle/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zaberaj.ru/wp-content/uploads/2012/08/%D0%92-%D0%98%D0%BD%D0%B4%D0%B8%D0%B8-%D0%BF%D1%80%D0%BE%D1%88%D0%B5%D0%BB-%D0%BD%D0%B5%D0%BE%D0%B1%D1%8B%D1%87%D0%BD%D1%8B%D0%B9-%D0%B4%D0%BE%D0%B6%D0%B4%D1%8C-%D1%81-%D0%BA%D0%B0%D0%BF%D0%BB%D1%8F%D0%BC%D0%B8-%D0%BA%D1%80%D0%B0%D1%81%D0%BD%D0%BE%D0%B3%D0%BE-%D1%86%D0%B2%D0%B5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38" y="1969478"/>
            <a:ext cx="7831016" cy="417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9766" y="3992136"/>
            <a:ext cx="4255584" cy="218482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Кровяные дожди. - О них упоминают еще древние ученые и писатели, напр. Гомер, Плутарх, и средневековые, как </a:t>
            </a:r>
            <a:r>
              <a:rPr lang="ru-RU" b="1" dirty="0" err="1" smtClean="0"/>
              <a:t>Аль-Газен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1506" name="Picture 2" descr="http://anomalno.ru/upload/information_system_29/3/5/1/item_3516/information_items_3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46" y="347624"/>
            <a:ext cx="5830230" cy="351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468" y="3947532"/>
            <a:ext cx="7890882" cy="222943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1945 году, после штурма Советскими войсками Кёнигсберга </a:t>
            </a:r>
            <a:r>
              <a:rPr lang="ru-RU" b="1" dirty="0" err="1" smtClean="0"/>
              <a:t>несколкьо</a:t>
            </a:r>
            <a:r>
              <a:rPr lang="ru-RU" b="1" dirty="0" smtClean="0"/>
              <a:t> недель шли черные дожди -- потому что так наши так по ним врезали, что огонь стоял до неба. И, </a:t>
            </a:r>
            <a:r>
              <a:rPr lang="ru-RU" b="1" dirty="0" err="1" smtClean="0"/>
              <a:t>соотвественно</a:t>
            </a:r>
            <a:r>
              <a:rPr lang="ru-RU" b="1" dirty="0" smtClean="0"/>
              <a:t>, пепел долго кружил в атмосфере.</a:t>
            </a:r>
            <a:endParaRPr lang="ru-RU" b="1" dirty="0"/>
          </a:p>
        </p:txBody>
      </p:sp>
      <p:pic>
        <p:nvPicPr>
          <p:cNvPr id="16386" name="Picture 2" descr="http://anypics.ru/pic/201211/1024x768/anypics.ru-27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359805" cy="379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Желтые дожди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феврале 2006 года снег серо-желтого цвета выпал на территории села Сабо, расположенного в 80-ти км южнее города Оха на севере Сахалина. По свидетельству очевидцев, на поверхности воды, получавшейся при растапливании подозрительного снега, образовывались  маслянистые пятна серо-желтого цвета и с необычным странным запахом. Специалисты считают, что необычные осадки могли стать последствиями деятельности одного из дальневосточных вулканов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РИА Новости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laycast.ru/uploads/2014/06/18/89744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69" y="468352"/>
            <a:ext cx="8118087" cy="573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9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8458" y="312234"/>
            <a:ext cx="5236891" cy="586472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Летом 2002 года зеленый дождь пролился над индийской деревней </a:t>
            </a:r>
            <a:r>
              <a:rPr lang="ru-RU" b="1" dirty="0" err="1" smtClean="0"/>
              <a:t>Сангранпур</a:t>
            </a:r>
            <a:r>
              <a:rPr lang="ru-RU" b="1" dirty="0" smtClean="0"/>
              <a:t> недалеко от города Калькутты. Местные власти объявили, что никакой химической атаки не было. Экспертиза ученых, прибывших на место, определила, что зеленое облако есть не что иное, как пыльца цветов и манго, содержащаяся в пчелиных экскрементах, и опасности для человека не представляет.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РИА Новости </a:t>
            </a:r>
            <a:endParaRPr lang="ru-RU" b="1" dirty="0"/>
          </a:p>
        </p:txBody>
      </p:sp>
      <p:pic>
        <p:nvPicPr>
          <p:cNvPr id="18434" name="Picture 2" descr="http://xn----8sbiecm6bhdx8i.xn--p1ai/sites/default/files/vesna_st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2273" cy="606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252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Удивительные дожди</vt:lpstr>
      <vt:lpstr>Цветной дождь – таинственная загадка природы, которая современному человеку покажется невероятной. Удивительно, но о подобном атмосферном явлении люди знали с древнейших времён. В трудах философов Гомера и Плутарха цветные дожди упоминаются неоднократно. Наблюдать их можно и в наши дни. </vt:lpstr>
      <vt:lpstr>Слайд 3</vt:lpstr>
      <vt:lpstr>В июле-сентябре 2001 года "красные дожди" неоднократно выпадали в индийском штате Керала. Было выдвинуто сразу несколько гипотез происхождения красных частиц: кто-то посчитал их красной пылью, перенесенной ветром из Аравийской пустыни, кто-то признал в них грибковые споры или океанические водоросли.  РИА Новости </vt:lpstr>
      <vt:lpstr>Слайд 5</vt:lpstr>
      <vt:lpstr>Слайд 6</vt:lpstr>
      <vt:lpstr>Желтые дожди</vt:lpstr>
      <vt:lpstr>Слайд 8</vt:lpstr>
      <vt:lpstr>Слайд 9</vt:lpstr>
      <vt:lpstr>В июне-июле 2000 года в некоторых районах Дагестана и Северной Осетии, в частности, в городе Владикавказе, прошли "цветные дожди". В результате анализов проб воды обнаружилось повышенное содержание химических элементов.  </vt:lpstr>
      <vt:lpstr>Другие дожди</vt:lpstr>
      <vt:lpstr>Используемые интернет-ресурсы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home</cp:lastModifiedBy>
  <cp:revision>21</cp:revision>
  <dcterms:created xsi:type="dcterms:W3CDTF">2015-09-22T12:08:41Z</dcterms:created>
  <dcterms:modified xsi:type="dcterms:W3CDTF">2015-10-07T17:48:11Z</dcterms:modified>
</cp:coreProperties>
</file>