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аполненный кроссворд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970" y="0"/>
            <a:ext cx="833406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419872" y="692696"/>
            <a:ext cx="52565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2204864"/>
            <a:ext cx="64087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645024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645024"/>
            <a:ext cx="34563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653136"/>
            <a:ext cx="3600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18864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1196752"/>
            <a:ext cx="5760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270892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2708920"/>
            <a:ext cx="5040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21088"/>
            <a:ext cx="5040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55776" y="4221088"/>
            <a:ext cx="57606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67944" y="2708920"/>
            <a:ext cx="576064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8104" y="1700808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2708920"/>
            <a:ext cx="6480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508104" y="4149080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08104" y="515719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5423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Обработка результатов полевых исследований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64288" y="764704"/>
            <a:ext cx="3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844824"/>
            <a:ext cx="5693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Полевые (маршрутные) исследования на основе </a:t>
            </a:r>
          </a:p>
          <a:p>
            <a:r>
              <a:rPr lang="ru-RU" sz="2000" b="1" dirty="0" smtClean="0"/>
              <a:t>использования разнообразных методов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4288" y="1916832"/>
            <a:ext cx="37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140968"/>
            <a:ext cx="4446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Предварительная научная подготовка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149080"/>
            <a:ext cx="3029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Организация экспедиций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422108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0" name="Овал 9"/>
          <p:cNvSpPr/>
          <p:nvPr/>
        </p:nvSpPr>
        <p:spPr>
          <a:xfrm>
            <a:off x="6948264" y="692696"/>
            <a:ext cx="720080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948264" y="1844824"/>
            <a:ext cx="720080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48264" y="2996952"/>
            <a:ext cx="720080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48264" y="4077072"/>
            <a:ext cx="720080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438229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Советский космонавт </a:t>
            </a:r>
          </a:p>
          <a:p>
            <a:r>
              <a:rPr lang="ru-RU" sz="2800" b="1" dirty="0" smtClean="0"/>
              <a:t>Юрий Алексеевич Гагарин </a:t>
            </a:r>
          </a:p>
          <a:p>
            <a:r>
              <a:rPr lang="ru-RU" sz="2800" b="1" dirty="0" smtClean="0"/>
              <a:t>совершил первый полет </a:t>
            </a:r>
          </a:p>
          <a:p>
            <a:r>
              <a:rPr lang="ru-RU" sz="2800" b="1" dirty="0" smtClean="0"/>
              <a:t>человека в космос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564904"/>
            <a:ext cx="5330883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Американские астронавты</a:t>
            </a:r>
          </a:p>
          <a:p>
            <a:r>
              <a:rPr lang="ru-RU" sz="2800" b="1" dirty="0" smtClean="0"/>
              <a:t> Нил </a:t>
            </a:r>
            <a:r>
              <a:rPr lang="ru-RU" sz="2800" b="1" dirty="0" err="1" smtClean="0"/>
              <a:t>Армстронг</a:t>
            </a:r>
            <a:r>
              <a:rPr lang="ru-RU" sz="2800" b="1" dirty="0" smtClean="0"/>
              <a:t> и Эдвин </a:t>
            </a:r>
            <a:r>
              <a:rPr lang="ru-RU" sz="2800" b="1" dirty="0" err="1" smtClean="0"/>
              <a:t>Олдрин</a:t>
            </a:r>
            <a:endParaRPr lang="ru-RU" sz="2800" b="1" dirty="0" smtClean="0"/>
          </a:p>
          <a:p>
            <a:r>
              <a:rPr lang="ru-RU" sz="2800" b="1" dirty="0" smtClean="0"/>
              <a:t>Побывали на поверхности Луны.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725144"/>
            <a:ext cx="3887987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В СССР был запущен</a:t>
            </a:r>
          </a:p>
          <a:p>
            <a:r>
              <a:rPr lang="ru-RU" sz="2800" b="1" dirty="0" smtClean="0"/>
              <a:t> первый искусственный</a:t>
            </a:r>
          </a:p>
          <a:p>
            <a:r>
              <a:rPr lang="ru-RU" sz="2800" b="1" dirty="0" smtClean="0"/>
              <a:t> спутник Земли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764704"/>
            <a:ext cx="321415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12 апреля 1961 г.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924944"/>
            <a:ext cx="290438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20 июля 1969 г.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5157192"/>
            <a:ext cx="317465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4 октября 1957 г.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88640"/>
            <a:ext cx="4536504" cy="18722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492896"/>
            <a:ext cx="5544616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653136"/>
            <a:ext cx="4032448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74567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27  0.046 -0.16655  0.113 -0.17188  C 0.177 -0.17854  0.237 -0.11858  0.241 -0.03198  C 0.246 0.04797  0.204 0.12258  0.144 0.12791  C 0.089 0.13191  0.037 0.08261  0.033 0.00799  C 0.029 -0.05996  0.064 -0.12391  0.115 -0.12924  C 0.162 -0.13324  0.206 -0.09194  0.209 -0.02931  C 0.212 0.02665  0.184 0.08128  0.142 0.08394  C 0.104 0.08794  0.068 0.05596  0.065 0.00533  C 0.063 -0.03997  0.084 -0.08394  0.117 -0.08661  C 0.146 -0.08927  0.175 -0.06529  0.177 -0.02665  C 0.179 0.00666  0.164 0.03864  0.14 0.0413  C 0.12 0.04397  0.099 0.02931  0.098 0.00266  C 0.096 -0.01865  0.104 -0.0413  0.119 -0.04397  C 0.131 -0.04397  0.143 -0.03864  0.145 -0.02398  C 0.146 -0.01466  0.144 -0.00533  0.138 -0.00133  C 0.135 0  0.133 0  0.13 -0.001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2015-10-10T17:34:20Z</dcterms:created>
  <dcterms:modified xsi:type="dcterms:W3CDTF">2015-10-10T18:32:16Z</dcterms:modified>
</cp:coreProperties>
</file>