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6FAF-E809-451C-807A-81958CB81D3A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E9EC-3660-4829-836C-10823BA2F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6FAF-E809-451C-807A-81958CB81D3A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E9EC-3660-4829-836C-10823BA2F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6FAF-E809-451C-807A-81958CB81D3A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E9EC-3660-4829-836C-10823BA2F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6FAF-E809-451C-807A-81958CB81D3A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E9EC-3660-4829-836C-10823BA2F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6FAF-E809-451C-807A-81958CB81D3A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E9EC-3660-4829-836C-10823BA2F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6FAF-E809-451C-807A-81958CB81D3A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E9EC-3660-4829-836C-10823BA2F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6FAF-E809-451C-807A-81958CB81D3A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E9EC-3660-4829-836C-10823BA2F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6FAF-E809-451C-807A-81958CB81D3A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E9EC-3660-4829-836C-10823BA2F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6FAF-E809-451C-807A-81958CB81D3A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E9EC-3660-4829-836C-10823BA2F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6FAF-E809-451C-807A-81958CB81D3A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E9EC-3660-4829-836C-10823BA2F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6FAF-E809-451C-807A-81958CB81D3A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E9EC-3660-4829-836C-10823BA2F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C6FAF-E809-451C-807A-81958CB81D3A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2E9EC-3660-4829-836C-10823BA2F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3o_wAxAuPAza01QNDRQWUdNc0k/view?usp=shar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3-11-2010-10-08-27-PM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2339752" y="2132856"/>
            <a:ext cx="52834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</a:rPr>
              <a:t>Музыкальный фотоальбом</a:t>
            </a:r>
          </a:p>
          <a:p>
            <a:r>
              <a:rPr lang="ru-RU" sz="3200" b="1" i="1" dirty="0" smtClean="0">
                <a:solidFill>
                  <a:schemeClr val="tx2"/>
                </a:solidFill>
              </a:rPr>
              <a:t>«ЗИМА»</a:t>
            </a:r>
            <a:endParaRPr lang="ru-RU" sz="3200" b="1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9" y="4221088"/>
            <a:ext cx="49685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>
                <a:solidFill>
                  <a:schemeClr val="tx2"/>
                </a:solidFill>
              </a:rPr>
              <a:t>Ломаченко</a:t>
            </a:r>
            <a:r>
              <a:rPr lang="ru-RU" i="1" dirty="0" smtClean="0">
                <a:solidFill>
                  <a:schemeClr val="tx2"/>
                </a:solidFill>
              </a:rPr>
              <a:t> Ирина Алексеевна-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       учитель географии и изобразительного         искусства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       МБОУ Советская СШ</a:t>
            </a:r>
            <a:r>
              <a:rPr lang="ru-RU" sz="2400" i="1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342900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https://drive.google.com/file/d/0B3o_wAxAuPAza01QNDRQWUdNc0k/view?usp=sharing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</cp:revision>
  <dcterms:created xsi:type="dcterms:W3CDTF">2015-10-11T09:50:09Z</dcterms:created>
  <dcterms:modified xsi:type="dcterms:W3CDTF">2015-10-11T10:07:08Z</dcterms:modified>
</cp:coreProperties>
</file>