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3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496A-7068-4D8D-AEA3-66C35040765C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8C10-36AE-43AD-8EA3-E5A345037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496A-7068-4D8D-AEA3-66C35040765C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8C10-36AE-43AD-8EA3-E5A345037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496A-7068-4D8D-AEA3-66C35040765C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8C10-36AE-43AD-8EA3-E5A345037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496A-7068-4D8D-AEA3-66C35040765C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8C10-36AE-43AD-8EA3-E5A345037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496A-7068-4D8D-AEA3-66C35040765C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8C10-36AE-43AD-8EA3-E5A345037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496A-7068-4D8D-AEA3-66C35040765C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8C10-36AE-43AD-8EA3-E5A345037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496A-7068-4D8D-AEA3-66C35040765C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8C10-36AE-43AD-8EA3-E5A345037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496A-7068-4D8D-AEA3-66C35040765C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8C10-36AE-43AD-8EA3-E5A345037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496A-7068-4D8D-AEA3-66C35040765C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8C10-36AE-43AD-8EA3-E5A345037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496A-7068-4D8D-AEA3-66C35040765C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8C10-36AE-43AD-8EA3-E5A345037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496A-7068-4D8D-AEA3-66C35040765C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A968C10-36AE-43AD-8EA3-E5A3450375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0F496A-7068-4D8D-AEA3-66C35040765C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968C10-36AE-43AD-8EA3-E5A34503752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водоснабжения в Санкт-Петербурге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географии школы №596 Санкт-Петербурга Толстых С.П.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352839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980728"/>
            <a:ext cx="38884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Вначале петербуржцы покупали воды у водовозов.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Суточная норма воды составляла 43 литра на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человека.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Бочки с водой были раскрашены в разные цвета: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белые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наполнялись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 Невы, жёлтые- из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Фонтанки, 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зелёные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–из каналов.. Самая чистая вода была в белых бочках, а самая плохая вода - их зеленых..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03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0" y="1673424"/>
            <a:ext cx="3384376" cy="5184576"/>
          </a:xfrm>
        </p:spPr>
        <p:txBody>
          <a:bodyPr>
            <a:normAutofit/>
          </a:bodyPr>
          <a:lstStyle/>
          <a:p>
            <a:r>
              <a:rPr lang="ru-RU" dirty="0"/>
              <a:t>В начале XIX столетия в Петербурге стали появляться так называемые водокачки – каменные или деревянные будки, в которых были установлены ручные или паровые насосы.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Водокачки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316835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6940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822960" y="1844824"/>
            <a:ext cx="3200400" cy="4320480"/>
          </a:xfrm>
        </p:spPr>
        <p:txBody>
          <a:bodyPr>
            <a:normAutofit/>
          </a:bodyPr>
          <a:lstStyle/>
          <a:p>
            <a:r>
              <a:rPr lang="ru-RU" sz="1600" b="0" dirty="0"/>
              <a:t>Первая попытка ввести сеть в эксплуатацию была предпринята в 1861 году, но </a:t>
            </a:r>
            <a:r>
              <a:rPr lang="ru-RU" sz="1600" b="0" dirty="0" smtClean="0"/>
              <a:t>трубы лопнули.</a:t>
            </a:r>
          </a:p>
          <a:p>
            <a:r>
              <a:rPr lang="ru-RU" sz="1600" b="0" dirty="0"/>
              <a:t>Спустя два </a:t>
            </a:r>
            <a:r>
              <a:rPr lang="ru-RU" sz="1600" b="0" dirty="0" smtClean="0"/>
              <a:t>года, </a:t>
            </a:r>
            <a:r>
              <a:rPr lang="ru-RU" sz="1600" b="0" dirty="0"/>
              <a:t>работа водопровода возобновилась, на сей раз – вполне успешно</a:t>
            </a:r>
            <a:r>
              <a:rPr lang="ru-RU" sz="1600" b="0" dirty="0" smtClean="0"/>
              <a:t>.</a:t>
            </a:r>
          </a:p>
          <a:p>
            <a:r>
              <a:rPr lang="ru-RU" sz="1600" b="0" dirty="0"/>
              <a:t>При этом 100 вёдер воды </a:t>
            </a:r>
            <a:r>
              <a:rPr lang="ru-RU" sz="1600" b="0" dirty="0" smtClean="0"/>
              <a:t>обходились всего за 8 копеек.</a:t>
            </a:r>
            <a:endParaRPr lang="ru-RU" sz="1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Строительство регулярного водопровода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273630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99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Водоснабжение в ХХ веке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Первая генеральная схема реконструкции водоснабжения в Ленинграде была разработана в 1938 году, но реализовать её смогли лишь после войны в 1947 – 1949 годах. </a:t>
            </a:r>
          </a:p>
          <a:p>
            <a:r>
              <a:rPr lang="ru-RU" sz="2000" dirty="0" smtClean="0"/>
              <a:t>В настоящее время четыре  водные станции находятся в строю. </a:t>
            </a: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</TotalTime>
  <Words>182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История водоснабжения в Санкт-Петербурге</vt:lpstr>
      <vt:lpstr>Слайд 2</vt:lpstr>
      <vt:lpstr>Водокачки</vt:lpstr>
      <vt:lpstr>Строительство регулярного водопровода</vt:lpstr>
      <vt:lpstr>Водоснабжение в ХХ веке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водоснабжения в Санкт-Петербурге</dc:title>
  <dc:creator>home</dc:creator>
  <cp:lastModifiedBy>home</cp:lastModifiedBy>
  <cp:revision>20</cp:revision>
  <dcterms:created xsi:type="dcterms:W3CDTF">2015-10-07T18:27:50Z</dcterms:created>
  <dcterms:modified xsi:type="dcterms:W3CDTF">2015-10-07T19:35:19Z</dcterms:modified>
</cp:coreProperties>
</file>