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82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1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2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1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01AC9EC-1117-4B33-9020-004DBABD7CA5}" type="datetimeFigureOut">
              <a:rPr lang="ru-RU" smtClean="0"/>
              <a:t>05.10.2015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0C53B66-3833-401A-BB3C-965F20DAB6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30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1AC9EC-1117-4B33-9020-004DBABD7CA5}" type="datetimeFigureOut">
              <a:rPr lang="ru-RU" smtClean="0"/>
              <a:t>05.10.2015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C53B66-3833-401A-BB3C-965F20DAB6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4" y="274641"/>
            <a:ext cx="1777471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1AC9EC-1117-4B33-9020-004DBABD7CA5}" type="datetimeFigureOut">
              <a:rPr lang="ru-RU" smtClean="0"/>
              <a:t>05.10.2015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C53B66-3833-401A-BB3C-965F20DAB6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1AC9EC-1117-4B33-9020-004DBABD7CA5}" type="datetimeFigureOut">
              <a:rPr lang="ru-RU" smtClean="0"/>
              <a:t>05.10.2015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C53B66-3833-401A-BB3C-965F20DAB6EC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1AC9EC-1117-4B33-9020-004DBABD7CA5}" type="datetimeFigureOut">
              <a:rPr lang="ru-RU" smtClean="0"/>
              <a:t>05.10.2015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C53B66-3833-401A-BB3C-965F20DAB6EC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1AC9EC-1117-4B33-9020-004DBABD7CA5}" type="datetimeFigureOut">
              <a:rPr lang="ru-RU" smtClean="0"/>
              <a:t>05.10.2015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C53B66-3833-401A-BB3C-965F20DAB6E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7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1" y="1444295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444295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1AC9EC-1117-4B33-9020-004DBABD7CA5}" type="datetimeFigureOut">
              <a:rPr lang="ru-RU" smtClean="0"/>
              <a:t>05.10.2015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C53B66-3833-401A-BB3C-965F20DAB6E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1AC9EC-1117-4B33-9020-004DBABD7CA5}" type="datetimeFigureOut">
              <a:rPr lang="ru-RU" smtClean="0"/>
              <a:t>05.10.2015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C53B66-3833-401A-BB3C-965F20DAB6EC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1AC9EC-1117-4B33-9020-004DBABD7CA5}" type="datetimeFigureOut">
              <a:rPr lang="ru-RU" smtClean="0"/>
              <a:t>05.10.2015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C53B66-3833-401A-BB3C-965F20DAB6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01AC9EC-1117-4B33-9020-004DBABD7CA5}" type="datetimeFigureOut">
              <a:rPr lang="ru-RU" smtClean="0"/>
              <a:t>05.10.2015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C53B66-3833-401A-BB3C-965F20DAB6E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3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01AC9EC-1117-4B33-9020-004DBABD7CA5}" type="datetimeFigureOut">
              <a:rPr lang="ru-RU" smtClean="0"/>
              <a:t>05.10.2015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3" y="6407945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0C53B66-3833-401A-BB3C-965F20DAB6EC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3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7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3" y="5791254"/>
            <a:ext cx="3402315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9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7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3" y="5791254"/>
            <a:ext cx="3402315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9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9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01AC9EC-1117-4B33-9020-004DBABD7CA5}" type="datetimeFigureOut">
              <a:rPr lang="ru-RU" smtClean="0"/>
              <a:t>05.10.2015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3" y="6407945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5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0C53B66-3833-401A-BB3C-965F20DAB6E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Роды и племена восточных славян и их старейшины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5589240"/>
            <a:ext cx="7772400" cy="1199704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Ситдикова Р.Р. </a:t>
            </a: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Учитель истории </a:t>
            </a: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ГБС(К)ОУ «Школа – интернат «Омет» № 86 (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VI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вида) 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05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275"/>
            <a:ext cx="4903047" cy="3514256"/>
          </a:xfrm>
        </p:spPr>
      </p:pic>
      <p:sp>
        <p:nvSpPr>
          <p:cNvPr id="5" name="TextBox 4"/>
          <p:cNvSpPr txBox="1"/>
          <p:nvPr/>
        </p:nvSpPr>
        <p:spPr>
          <a:xfrm>
            <a:off x="5508104" y="116632"/>
            <a:ext cx="345638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Князь</a:t>
            </a:r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военный  начальник племени.</a:t>
            </a:r>
            <a:endParaRPr lang="ru-RU" sz="4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9153" y="3172373"/>
            <a:ext cx="5564848" cy="3501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7544" y="3861048"/>
            <a:ext cx="309634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Дружина</a:t>
            </a:r>
            <a:r>
              <a:rPr lang="ru-RU" sz="4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– княжеское войско.</a:t>
            </a:r>
            <a:endParaRPr lang="ru-RU" sz="44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2765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764704"/>
            <a:ext cx="835292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Выбрать правильный ответ.</a:t>
            </a:r>
          </a:p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	Что такое род?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o	Коллектив родственников, вышедших из одной семьи.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o	Народное собрание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o	Несколько племён</a:t>
            </a:r>
          </a:p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	Что такое племя?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o	Несколько родственников, живущих вместе.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o	Несколько родов, живущих на одной территории, говорящих на одном языке.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o	Княжеское войско</a:t>
            </a:r>
          </a:p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	Что такое вече?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o	Торговая площадь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o	Княжеское войско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o	Народное собрание</a:t>
            </a:r>
          </a:p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	Самый старый, мудрый и уважаемый член общины.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o	Князь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o	Предводитель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o	Старейшина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9592" y="404664"/>
            <a:ext cx="72008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2"/>
                </a:solidFill>
              </a:rPr>
              <a:t>Закрепление изученного материала.</a:t>
            </a:r>
            <a:endParaRPr lang="ru-RU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89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836712"/>
            <a:ext cx="73448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Домашнее задание.</a:t>
            </a:r>
          </a:p>
          <a:p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4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Ст. 37-43 изучить, ответить на вопросы 3,4.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21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1329"/>
            <a:ext cx="4042792" cy="4525963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Задание. Вставить пропущенные буквы: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 _ _ _о _ _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Кри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_ _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 _ _ _ _ 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_ _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_ и.                                        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Повторение пройденного материала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220072" y="2492896"/>
            <a:ext cx="29523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рег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чи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Кри</a:t>
            </a:r>
            <a:r>
              <a:rPr lang="ru-RU" sz="2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чи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ru-RU" sz="2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ляне</a:t>
            </a:r>
          </a:p>
          <a:p>
            <a:r>
              <a:rPr lang="ru-RU" sz="2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ти</a:t>
            </a:r>
            <a:r>
              <a:rPr lang="ru-RU" sz="2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1006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 стрелкой 6"/>
          <p:cNvCxnSpPr/>
          <p:nvPr/>
        </p:nvCxnSpPr>
        <p:spPr>
          <a:xfrm flipV="1">
            <a:off x="3059832" y="2564904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4546848" y="2492896"/>
            <a:ext cx="457200" cy="4320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5004048" y="3789040"/>
            <a:ext cx="216024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 flipV="1">
            <a:off x="5632881" y="2924944"/>
            <a:ext cx="288032" cy="8640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7016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4722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24000"/>
                    </a14:imgEffect>
                  </a14:imgLayer>
                </a14:imgProps>
              </a:ext>
            </a:extLst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215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418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Община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 – объединение людей которые  всем пользовались сообща.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20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59088"/>
            <a:ext cx="8229600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822" y="404664"/>
            <a:ext cx="3600400" cy="32403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0" y="836712"/>
            <a:ext cx="374441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Старейшина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– самый старый, мудрый и уважаемый член общины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56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85470" cy="4954364"/>
          </a:xfrm>
        </p:spPr>
      </p:pic>
      <p:sp>
        <p:nvSpPr>
          <p:cNvPr id="5" name="TextBox 4"/>
          <p:cNvSpPr txBox="1"/>
          <p:nvPr/>
        </p:nvSpPr>
        <p:spPr>
          <a:xfrm>
            <a:off x="5868144" y="332656"/>
            <a:ext cx="295232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Несколько соседских общин составляли племя. Племенем управляло народное собрание, которое называлось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вече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5373216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</a:rPr>
              <a:t>Вече-народное собрание племени.</a:t>
            </a:r>
            <a:endParaRPr lang="ru-RU" sz="32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659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100</TotalTime>
  <Words>138</Words>
  <Application>Microsoft Office PowerPoint</Application>
  <PresentationFormat>Экран (4:3)</PresentationFormat>
  <Paragraphs>42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Открытая</vt:lpstr>
      <vt:lpstr>Роды и племена восточных славян и их старейшины</vt:lpstr>
      <vt:lpstr>Повторение пройденного материала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Роды и племена восточных славян и их старейшины</dc:title>
  <dc:creator>Юмакова Е А</dc:creator>
  <cp:lastModifiedBy>Юмакова Е А</cp:lastModifiedBy>
  <cp:revision>8</cp:revision>
  <dcterms:created xsi:type="dcterms:W3CDTF">2015-10-05T15:22:53Z</dcterms:created>
  <dcterms:modified xsi:type="dcterms:W3CDTF">2015-10-05T17:03:53Z</dcterms:modified>
</cp:coreProperties>
</file>