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E8E67-A853-4456-B095-DB4BADF1F05F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C9104-6B58-49D2-8F76-79C123013793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E8E67-A853-4456-B095-DB4BADF1F05F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C9104-6B58-49D2-8F76-79C123013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E8E67-A853-4456-B095-DB4BADF1F05F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C9104-6B58-49D2-8F76-79C123013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E8E67-A853-4456-B095-DB4BADF1F05F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C9104-6B58-49D2-8F76-79C123013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E8E67-A853-4456-B095-DB4BADF1F05F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C9104-6B58-49D2-8F76-79C12301379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E8E67-A853-4456-B095-DB4BADF1F05F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C9104-6B58-49D2-8F76-79C123013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E8E67-A853-4456-B095-DB4BADF1F05F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C9104-6B58-49D2-8F76-79C12301379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E8E67-A853-4456-B095-DB4BADF1F05F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C9104-6B58-49D2-8F76-79C123013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E8E67-A853-4456-B095-DB4BADF1F05F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C9104-6B58-49D2-8F76-79C123013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E8E67-A853-4456-B095-DB4BADF1F05F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C9104-6B58-49D2-8F76-79C123013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5AE8E67-A853-4456-B095-DB4BADF1F05F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DFC9104-6B58-49D2-8F76-79C123013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5AE8E67-A853-4456-B095-DB4BADF1F05F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DFC9104-6B58-49D2-8F76-79C12301379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Тема: Великобритания</a:t>
            </a:r>
            <a:r>
              <a:rPr lang="ru-RU" dirty="0" smtClean="0"/>
              <a:t>: конец Викторианской эпохи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Выполнила:</a:t>
            </a:r>
          </a:p>
          <a:p>
            <a:pPr algn="r"/>
            <a:r>
              <a:rPr lang="ru-RU" dirty="0" smtClean="0"/>
              <a:t>Учитель ГБОУ СОШ № 277 </a:t>
            </a:r>
          </a:p>
          <a:p>
            <a:pPr algn="r"/>
            <a:r>
              <a:rPr lang="ru-RU" dirty="0" smtClean="0"/>
              <a:t>Василенко А.А. </a:t>
            </a:r>
            <a:endParaRPr lang="ru-RU" dirty="0"/>
          </a:p>
        </p:txBody>
      </p:sp>
      <p:pic>
        <p:nvPicPr>
          <p:cNvPr id="3074" name="Picture 2" descr="C:\Users\Андрей\Desktop\Новая папка\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3521968" cy="2641476"/>
          </a:xfrm>
          <a:prstGeom prst="rect">
            <a:avLst/>
          </a:prstGeom>
          <a:noFill/>
        </p:spPr>
      </p:pic>
      <p:pic>
        <p:nvPicPr>
          <p:cNvPr id="3075" name="Picture 3" descr="C:\Users\Андрей\Desktop\Новая папка\img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32656"/>
            <a:ext cx="3041915" cy="22814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П.22 пересказ. </a:t>
            </a:r>
            <a:endParaRPr lang="ru-RU" sz="6000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0024-024-Spasibo-za-vniman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3068960"/>
            <a:ext cx="4187957" cy="31409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rabicPeriod"/>
            </a:pPr>
            <a:r>
              <a:rPr lang="ru-RU" dirty="0" smtClean="0"/>
              <a:t>«Мастерская мира» уходит в прошлое.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Двухпартийная система.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Эпоха реформ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Вспомним…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Почему Англия в 50-60 </a:t>
            </a:r>
            <a:r>
              <a:rPr lang="ru-RU" b="1" dirty="0" err="1" smtClean="0"/>
              <a:t>гг</a:t>
            </a:r>
            <a:r>
              <a:rPr lang="ru-RU" b="1" dirty="0" smtClean="0"/>
              <a:t> стала «мастерской  мира», «Мировым банкиром»?  </a:t>
            </a:r>
          </a:p>
          <a:p>
            <a:pPr>
              <a:buNone/>
            </a:pPr>
            <a:endParaRPr lang="ru-RU" b="1" dirty="0"/>
          </a:p>
        </p:txBody>
      </p:sp>
      <p:pic>
        <p:nvPicPr>
          <p:cNvPr id="4" name="Рисунок 3" descr="_391071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852936"/>
            <a:ext cx="4119439" cy="361876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Андрей\Desktop\Новая папка\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«Мастерская мира» уходит в прошлое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3560"/>
            <a:ext cx="4665712" cy="4572000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Англия сдаёт позиции в пользу Германии.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Сельская молодежь массово уходит в город. 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Андрей\Desktop\Новая папка\0_7d1fd_15d4b6c0_X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284984"/>
            <a:ext cx="4104456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Двухпартийная система.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Тори и виги стали называться:</a:t>
            </a:r>
          </a:p>
          <a:p>
            <a:endParaRPr lang="ru-RU" dirty="0" smtClean="0"/>
          </a:p>
          <a:p>
            <a:r>
              <a:rPr lang="ru-RU" dirty="0" smtClean="0"/>
              <a:t>Консервативной и либеральной </a:t>
            </a:r>
            <a:endParaRPr lang="ru-RU" dirty="0"/>
          </a:p>
        </p:txBody>
      </p:sp>
      <p:pic>
        <p:nvPicPr>
          <p:cNvPr id="4" name="Рисунок 3" descr="3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420888"/>
            <a:ext cx="400050" cy="438150"/>
          </a:xfrm>
          <a:prstGeom prst="rect">
            <a:avLst/>
          </a:prstGeom>
        </p:spPr>
      </p:pic>
      <p:pic>
        <p:nvPicPr>
          <p:cNvPr id="5" name="Рисунок 4" descr="3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2420888"/>
            <a:ext cx="400050" cy="4381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Эпоха реформ: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3560"/>
            <a:ext cx="4089648" cy="4572000"/>
          </a:xfrm>
        </p:spPr>
        <p:txBody>
          <a:bodyPr/>
          <a:lstStyle/>
          <a:p>
            <a:r>
              <a:rPr lang="ru-RU" b="1" dirty="0" smtClean="0"/>
              <a:t>Лидер консерваторов </a:t>
            </a:r>
            <a:r>
              <a:rPr lang="ru-RU" b="1" dirty="0" err="1" smtClean="0">
                <a:solidFill>
                  <a:srgbClr val="FFFF00"/>
                </a:solidFill>
              </a:rPr>
              <a:t>Бенджамен</a:t>
            </a:r>
            <a:r>
              <a:rPr lang="ru-RU" b="1" dirty="0" smtClean="0">
                <a:solidFill>
                  <a:srgbClr val="FFFF00"/>
                </a:solidFill>
              </a:rPr>
              <a:t> Дизраэли </a:t>
            </a:r>
            <a:r>
              <a:rPr lang="ru-RU" b="1" dirty="0" smtClean="0"/>
              <a:t>и лидер либералов </a:t>
            </a:r>
            <a:r>
              <a:rPr lang="ru-RU" b="1" dirty="0" smtClean="0">
                <a:solidFill>
                  <a:srgbClr val="FFFF00"/>
                </a:solidFill>
              </a:rPr>
              <a:t>Уильям  </a:t>
            </a:r>
            <a:r>
              <a:rPr lang="ru-RU" b="1" dirty="0" err="1" smtClean="0">
                <a:solidFill>
                  <a:srgbClr val="FFFF00"/>
                </a:solidFill>
              </a:rPr>
              <a:t>Гладстоун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2050" name="Picture 2" descr="C:\Users\Андрей\Desktop\Новая папка\B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76672"/>
            <a:ext cx="2376264" cy="3168352"/>
          </a:xfrm>
          <a:prstGeom prst="rect">
            <a:avLst/>
          </a:prstGeom>
          <a:noFill/>
        </p:spPr>
      </p:pic>
      <p:pic>
        <p:nvPicPr>
          <p:cNvPr id="2051" name="Picture 3" descr="C:\Users\Андрей\Desktop\Новая папка\825px-Portrait_of_John_Hall_Gladstone_(1827-1902),_Chemist_(255098127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429000"/>
            <a:ext cx="2160240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 1 (письменно)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Выпишите в тетрадь основные реформы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Рисунок 3" descr="_391071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3573016"/>
            <a:ext cx="2607271" cy="229038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 2 (устно)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FF00"/>
                </a:solidFill>
              </a:rPr>
              <a:t>Вывод: «Сегодня на уроке мы узнали…» </a:t>
            </a:r>
            <a:endParaRPr lang="ru-RU" sz="6600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newspic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3068960"/>
            <a:ext cx="3096344" cy="316835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</TotalTime>
  <Words>127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Метро</vt:lpstr>
      <vt:lpstr>Тема: Великобритания: конец Викторианской эпохи</vt:lpstr>
      <vt:lpstr>План урока:</vt:lpstr>
      <vt:lpstr>Вспомним…</vt:lpstr>
      <vt:lpstr>Слайд 4</vt:lpstr>
      <vt:lpstr>«Мастерская мира» уходит в прошлое</vt:lpstr>
      <vt:lpstr>Двухпартийная система. </vt:lpstr>
      <vt:lpstr>Эпоха реформ:</vt:lpstr>
      <vt:lpstr>Задание № 1 (письменно) </vt:lpstr>
      <vt:lpstr>Задание № 2 (устно)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Великобритания: конец Викторианской эпохи</dc:title>
  <dc:creator>Андрей Василенко</dc:creator>
  <cp:lastModifiedBy>Андрей Василенко</cp:lastModifiedBy>
  <cp:revision>2</cp:revision>
  <dcterms:created xsi:type="dcterms:W3CDTF">2015-10-11T08:11:51Z</dcterms:created>
  <dcterms:modified xsi:type="dcterms:W3CDTF">2015-10-11T08:30:01Z</dcterms:modified>
</cp:coreProperties>
</file>