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3.xml"/><Relationship Id="rId1" Type="http://schemas.openxmlformats.org/officeDocument/2006/relationships/image" Target="../media/image3.png"/><Relationship Id="rId6" Type="http://schemas.openxmlformats.org/officeDocument/2006/relationships/slide" Target="../slides/slide9.xml"/><Relationship Id="rId5" Type="http://schemas.openxmlformats.org/officeDocument/2006/relationships/image" Target="../media/image5.png"/><Relationship Id="rId4" Type="http://schemas.openxmlformats.org/officeDocument/2006/relationships/slide" Target="../slides/slide8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4EAC1-C758-4E7A-BD3F-FB36ACB70DA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511668-74C6-4048-ABBC-97A345BB3B7F}">
      <dgm:prSet phldrT="[Текст]"/>
      <dgm:spPr/>
      <dgm:t>
        <a:bodyPr/>
        <a:lstStyle/>
        <a:p>
          <a:r>
            <a:rPr lang="ru-RU" dirty="0" smtClean="0"/>
            <a:t>Тест</a:t>
          </a:r>
          <a:endParaRPr lang="ru-RU" dirty="0"/>
        </a:p>
      </dgm:t>
    </dgm:pt>
    <dgm:pt modelId="{A65F824C-2BE3-413D-8DD9-742EFBA16A60}" type="parTrans" cxnId="{3A91D53A-30D5-4DCE-B8B9-6131A44146F1}">
      <dgm:prSet/>
      <dgm:spPr/>
      <dgm:t>
        <a:bodyPr/>
        <a:lstStyle/>
        <a:p>
          <a:endParaRPr lang="ru-RU"/>
        </a:p>
      </dgm:t>
    </dgm:pt>
    <dgm:pt modelId="{109995ED-315C-4218-A166-DF390FADDB3E}" type="sibTrans" cxnId="{3A91D53A-30D5-4DCE-B8B9-6131A44146F1}">
      <dgm:prSet/>
      <dgm:spPr/>
      <dgm:t>
        <a:bodyPr/>
        <a:lstStyle/>
        <a:p>
          <a:endParaRPr lang="ru-RU"/>
        </a:p>
      </dgm:t>
    </dgm:pt>
    <dgm:pt modelId="{AC1CDE40-5C7F-4BBB-8E17-1E52C89C67BA}">
      <dgm:prSet phldrT="[Текст]"/>
      <dgm:spPr/>
      <dgm:t>
        <a:bodyPr/>
        <a:lstStyle/>
        <a:p>
          <a:r>
            <a:rPr lang="ru-RU" dirty="0" smtClean="0"/>
            <a:t>Вопросы</a:t>
          </a:r>
          <a:endParaRPr lang="ru-RU" dirty="0"/>
        </a:p>
      </dgm:t>
    </dgm:pt>
    <dgm:pt modelId="{674E93C9-EFDB-4D9D-B727-B8E97F431901}" type="parTrans" cxnId="{022010AE-E699-4F33-A523-3236F5CE283C}">
      <dgm:prSet/>
      <dgm:spPr/>
      <dgm:t>
        <a:bodyPr/>
        <a:lstStyle/>
        <a:p>
          <a:endParaRPr lang="ru-RU"/>
        </a:p>
      </dgm:t>
    </dgm:pt>
    <dgm:pt modelId="{D6583F1F-241B-49CA-BCEF-EB0C77586436}" type="sibTrans" cxnId="{022010AE-E699-4F33-A523-3236F5CE283C}">
      <dgm:prSet/>
      <dgm:spPr/>
      <dgm:t>
        <a:bodyPr/>
        <a:lstStyle/>
        <a:p>
          <a:endParaRPr lang="ru-RU"/>
        </a:p>
      </dgm:t>
    </dgm:pt>
    <dgm:pt modelId="{3BFB6036-40C0-485B-9AD1-69C12377EAD8}">
      <dgm:prSet phldrT="[Текст]"/>
      <dgm:spPr/>
      <dgm:t>
        <a:bodyPr/>
        <a:lstStyle/>
        <a:p>
          <a:r>
            <a:rPr lang="ru-RU" dirty="0" smtClean="0"/>
            <a:t>Задания</a:t>
          </a:r>
          <a:endParaRPr lang="ru-RU" dirty="0"/>
        </a:p>
      </dgm:t>
    </dgm:pt>
    <dgm:pt modelId="{A4AD5E67-2B9C-4AA1-B119-D5FE22C08CB5}" type="parTrans" cxnId="{4498B2D8-36D1-498E-A981-9A1ED0C83CA3}">
      <dgm:prSet/>
      <dgm:spPr/>
      <dgm:t>
        <a:bodyPr/>
        <a:lstStyle/>
        <a:p>
          <a:endParaRPr lang="ru-RU"/>
        </a:p>
      </dgm:t>
    </dgm:pt>
    <dgm:pt modelId="{82D0421E-A1D9-45C8-90CD-0E555D149184}" type="sibTrans" cxnId="{4498B2D8-36D1-498E-A981-9A1ED0C83CA3}">
      <dgm:prSet/>
      <dgm:spPr/>
      <dgm:t>
        <a:bodyPr/>
        <a:lstStyle/>
        <a:p>
          <a:endParaRPr lang="ru-RU"/>
        </a:p>
      </dgm:t>
    </dgm:pt>
    <dgm:pt modelId="{F6C7A6B8-50E6-4EB4-92AE-2A31CB947BBE}" type="pres">
      <dgm:prSet presAssocID="{46A4EAC1-C758-4E7A-BD3F-FB36ACB70D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5DFD379-2A7E-4644-9BC3-2D1FD9A8B346}" type="pres">
      <dgm:prSet presAssocID="{46A4EAC1-C758-4E7A-BD3F-FB36ACB70DAD}" presName="Name1" presStyleCnt="0"/>
      <dgm:spPr/>
    </dgm:pt>
    <dgm:pt modelId="{09A118FA-5D36-493F-A16F-759E7F039A3E}" type="pres">
      <dgm:prSet presAssocID="{46A4EAC1-C758-4E7A-BD3F-FB36ACB70DAD}" presName="cycle" presStyleCnt="0"/>
      <dgm:spPr/>
    </dgm:pt>
    <dgm:pt modelId="{E33F97AF-C9BA-44E0-BA89-91463308BC35}" type="pres">
      <dgm:prSet presAssocID="{46A4EAC1-C758-4E7A-BD3F-FB36ACB70DAD}" presName="srcNode" presStyleLbl="node1" presStyleIdx="0" presStyleCnt="3"/>
      <dgm:spPr/>
    </dgm:pt>
    <dgm:pt modelId="{DCB7A589-D5F8-43F2-84DD-9976826D2162}" type="pres">
      <dgm:prSet presAssocID="{46A4EAC1-C758-4E7A-BD3F-FB36ACB70DAD}" presName="conn" presStyleLbl="parChTrans1D2" presStyleIdx="0" presStyleCnt="1"/>
      <dgm:spPr/>
      <dgm:t>
        <a:bodyPr/>
        <a:lstStyle/>
        <a:p>
          <a:endParaRPr lang="ru-RU"/>
        </a:p>
      </dgm:t>
    </dgm:pt>
    <dgm:pt modelId="{61BD808F-D93D-4972-AD78-FEF3F8DC6AC6}" type="pres">
      <dgm:prSet presAssocID="{46A4EAC1-C758-4E7A-BD3F-FB36ACB70DAD}" presName="extraNode" presStyleLbl="node1" presStyleIdx="0" presStyleCnt="3"/>
      <dgm:spPr/>
    </dgm:pt>
    <dgm:pt modelId="{5F30FCD6-C761-4EC0-BADA-15544F3FC962}" type="pres">
      <dgm:prSet presAssocID="{46A4EAC1-C758-4E7A-BD3F-FB36ACB70DAD}" presName="dstNode" presStyleLbl="node1" presStyleIdx="0" presStyleCnt="3"/>
      <dgm:spPr/>
    </dgm:pt>
    <dgm:pt modelId="{221D9A58-37F3-451A-8EBF-82021997FBC4}" type="pres">
      <dgm:prSet presAssocID="{11511668-74C6-4048-ABBC-97A345BB3B7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0893D-F243-48F7-A7A1-87CFF842AAA1}" type="pres">
      <dgm:prSet presAssocID="{11511668-74C6-4048-ABBC-97A345BB3B7F}" presName="accent_1" presStyleCnt="0"/>
      <dgm:spPr/>
    </dgm:pt>
    <dgm:pt modelId="{006601CD-8A64-48AD-ABC7-CAE91943DA7C}" type="pres">
      <dgm:prSet presAssocID="{11511668-74C6-4048-ABBC-97A345BB3B7F}" presName="accentRepeatNode" presStyleLbl="solidFgAcc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84B1CCA-3AE6-4A1C-92CB-EBEF46C88522}" type="pres">
      <dgm:prSet presAssocID="{AC1CDE40-5C7F-4BBB-8E17-1E52C89C67B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F999E-8E9B-456A-A117-3F6112EF51AF}" type="pres">
      <dgm:prSet presAssocID="{AC1CDE40-5C7F-4BBB-8E17-1E52C89C67BA}" presName="accent_2" presStyleCnt="0"/>
      <dgm:spPr/>
    </dgm:pt>
    <dgm:pt modelId="{BB213DCA-9C93-4CD0-A687-E1C64902C94A}" type="pres">
      <dgm:prSet presAssocID="{AC1CDE40-5C7F-4BBB-8E17-1E52C89C67BA}" presName="accentRepeatNode" presStyleLbl="solidFgAcc1" presStyleIdx="1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F4496B9-6FB9-455A-B6BC-F1B26FC68FE8}" type="pres">
      <dgm:prSet presAssocID="{3BFB6036-40C0-485B-9AD1-69C12377EA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53600-B6AB-4421-8481-ADC3330ED8B8}" type="pres">
      <dgm:prSet presAssocID="{3BFB6036-40C0-485B-9AD1-69C12377EAD8}" presName="accent_3" presStyleCnt="0"/>
      <dgm:spPr/>
    </dgm:pt>
    <dgm:pt modelId="{354CE298-C9DF-46A2-89FB-7A54C1AF71E5}" type="pres">
      <dgm:prSet presAssocID="{3BFB6036-40C0-485B-9AD1-69C12377EAD8}" presName="accentRepeatNode" presStyleLbl="solidFgAcc1" presStyleIdx="2" presStyleCnt="3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</dgm:ptLst>
  <dgm:cxnLst>
    <dgm:cxn modelId="{3A91D53A-30D5-4DCE-B8B9-6131A44146F1}" srcId="{46A4EAC1-C758-4E7A-BD3F-FB36ACB70DAD}" destId="{11511668-74C6-4048-ABBC-97A345BB3B7F}" srcOrd="0" destOrd="0" parTransId="{A65F824C-2BE3-413D-8DD9-742EFBA16A60}" sibTransId="{109995ED-315C-4218-A166-DF390FADDB3E}"/>
    <dgm:cxn modelId="{4498B2D8-36D1-498E-A981-9A1ED0C83CA3}" srcId="{46A4EAC1-C758-4E7A-BD3F-FB36ACB70DAD}" destId="{3BFB6036-40C0-485B-9AD1-69C12377EAD8}" srcOrd="2" destOrd="0" parTransId="{A4AD5E67-2B9C-4AA1-B119-D5FE22C08CB5}" sibTransId="{82D0421E-A1D9-45C8-90CD-0E555D149184}"/>
    <dgm:cxn modelId="{B367107E-32C6-4F52-BF65-D17B739C487A}" type="presOf" srcId="{3BFB6036-40C0-485B-9AD1-69C12377EAD8}" destId="{7F4496B9-6FB9-455A-B6BC-F1B26FC68FE8}" srcOrd="0" destOrd="0" presId="urn:microsoft.com/office/officeart/2008/layout/VerticalCurvedList"/>
    <dgm:cxn modelId="{C9CEED76-D5F8-4AAA-9DF0-B7D8DF60EF82}" type="presOf" srcId="{11511668-74C6-4048-ABBC-97A345BB3B7F}" destId="{221D9A58-37F3-451A-8EBF-82021997FBC4}" srcOrd="0" destOrd="0" presId="urn:microsoft.com/office/officeart/2008/layout/VerticalCurvedList"/>
    <dgm:cxn modelId="{022010AE-E699-4F33-A523-3236F5CE283C}" srcId="{46A4EAC1-C758-4E7A-BD3F-FB36ACB70DAD}" destId="{AC1CDE40-5C7F-4BBB-8E17-1E52C89C67BA}" srcOrd="1" destOrd="0" parTransId="{674E93C9-EFDB-4D9D-B727-B8E97F431901}" sibTransId="{D6583F1F-241B-49CA-BCEF-EB0C77586436}"/>
    <dgm:cxn modelId="{26951E97-0D38-4BB3-B3F4-F658E02AAF5F}" type="presOf" srcId="{46A4EAC1-C758-4E7A-BD3F-FB36ACB70DAD}" destId="{F6C7A6B8-50E6-4EB4-92AE-2A31CB947BBE}" srcOrd="0" destOrd="0" presId="urn:microsoft.com/office/officeart/2008/layout/VerticalCurvedList"/>
    <dgm:cxn modelId="{E74AE2C3-A0F7-410A-8B07-1050DAB2278F}" type="presOf" srcId="{109995ED-315C-4218-A166-DF390FADDB3E}" destId="{DCB7A589-D5F8-43F2-84DD-9976826D2162}" srcOrd="0" destOrd="0" presId="urn:microsoft.com/office/officeart/2008/layout/VerticalCurvedList"/>
    <dgm:cxn modelId="{8373615B-D89D-422E-819E-056CA509EB32}" type="presOf" srcId="{AC1CDE40-5C7F-4BBB-8E17-1E52C89C67BA}" destId="{884B1CCA-3AE6-4A1C-92CB-EBEF46C88522}" srcOrd="0" destOrd="0" presId="urn:microsoft.com/office/officeart/2008/layout/VerticalCurvedList"/>
    <dgm:cxn modelId="{3B4F6CAC-583D-41AB-9051-51384334320B}" type="presParOf" srcId="{F6C7A6B8-50E6-4EB4-92AE-2A31CB947BBE}" destId="{55DFD379-2A7E-4644-9BC3-2D1FD9A8B346}" srcOrd="0" destOrd="0" presId="urn:microsoft.com/office/officeart/2008/layout/VerticalCurvedList"/>
    <dgm:cxn modelId="{F34A00DC-064F-472E-815A-A1A127F980E7}" type="presParOf" srcId="{55DFD379-2A7E-4644-9BC3-2D1FD9A8B346}" destId="{09A118FA-5D36-493F-A16F-759E7F039A3E}" srcOrd="0" destOrd="0" presId="urn:microsoft.com/office/officeart/2008/layout/VerticalCurvedList"/>
    <dgm:cxn modelId="{C79AFB67-B873-4ACF-ACF2-6C870EADEAAD}" type="presParOf" srcId="{09A118FA-5D36-493F-A16F-759E7F039A3E}" destId="{E33F97AF-C9BA-44E0-BA89-91463308BC35}" srcOrd="0" destOrd="0" presId="urn:microsoft.com/office/officeart/2008/layout/VerticalCurvedList"/>
    <dgm:cxn modelId="{CE9A8B59-9210-49D6-82E6-775C3274F6AE}" type="presParOf" srcId="{09A118FA-5D36-493F-A16F-759E7F039A3E}" destId="{DCB7A589-D5F8-43F2-84DD-9976826D2162}" srcOrd="1" destOrd="0" presId="urn:microsoft.com/office/officeart/2008/layout/VerticalCurvedList"/>
    <dgm:cxn modelId="{FC59147E-899D-4FFE-8F6D-82FB03547FE8}" type="presParOf" srcId="{09A118FA-5D36-493F-A16F-759E7F039A3E}" destId="{61BD808F-D93D-4972-AD78-FEF3F8DC6AC6}" srcOrd="2" destOrd="0" presId="urn:microsoft.com/office/officeart/2008/layout/VerticalCurvedList"/>
    <dgm:cxn modelId="{8F673184-A6B9-409B-86B8-2DAB160A08D9}" type="presParOf" srcId="{09A118FA-5D36-493F-A16F-759E7F039A3E}" destId="{5F30FCD6-C761-4EC0-BADA-15544F3FC962}" srcOrd="3" destOrd="0" presId="urn:microsoft.com/office/officeart/2008/layout/VerticalCurvedList"/>
    <dgm:cxn modelId="{8883206F-16AA-4CDC-9A4C-A890614C9E98}" type="presParOf" srcId="{55DFD379-2A7E-4644-9BC3-2D1FD9A8B346}" destId="{221D9A58-37F3-451A-8EBF-82021997FBC4}" srcOrd="1" destOrd="0" presId="urn:microsoft.com/office/officeart/2008/layout/VerticalCurvedList"/>
    <dgm:cxn modelId="{99C6BEA0-F3EB-4C8F-B28F-5753FEC01D3E}" type="presParOf" srcId="{55DFD379-2A7E-4644-9BC3-2D1FD9A8B346}" destId="{EFC0893D-F243-48F7-A7A1-87CFF842AAA1}" srcOrd="2" destOrd="0" presId="urn:microsoft.com/office/officeart/2008/layout/VerticalCurvedList"/>
    <dgm:cxn modelId="{F5CE7794-AA76-498B-941A-2A1FAA321CEC}" type="presParOf" srcId="{EFC0893D-F243-48F7-A7A1-87CFF842AAA1}" destId="{006601CD-8A64-48AD-ABC7-CAE91943DA7C}" srcOrd="0" destOrd="0" presId="urn:microsoft.com/office/officeart/2008/layout/VerticalCurvedList"/>
    <dgm:cxn modelId="{3752539F-31E8-4F48-8067-F24281CEABEF}" type="presParOf" srcId="{55DFD379-2A7E-4644-9BC3-2D1FD9A8B346}" destId="{884B1CCA-3AE6-4A1C-92CB-EBEF46C88522}" srcOrd="3" destOrd="0" presId="urn:microsoft.com/office/officeart/2008/layout/VerticalCurvedList"/>
    <dgm:cxn modelId="{5C404E83-4114-4131-B3D6-00363AB13F0E}" type="presParOf" srcId="{55DFD379-2A7E-4644-9BC3-2D1FD9A8B346}" destId="{B3FF999E-8E9B-456A-A117-3F6112EF51AF}" srcOrd="4" destOrd="0" presId="urn:microsoft.com/office/officeart/2008/layout/VerticalCurvedList"/>
    <dgm:cxn modelId="{3134DFBD-8359-49D5-A144-4CFD6E3B59D5}" type="presParOf" srcId="{B3FF999E-8E9B-456A-A117-3F6112EF51AF}" destId="{BB213DCA-9C93-4CD0-A687-E1C64902C94A}" srcOrd="0" destOrd="0" presId="urn:microsoft.com/office/officeart/2008/layout/VerticalCurvedList"/>
    <dgm:cxn modelId="{97A259AA-92F8-45EA-A6EE-1923DFB52BC4}" type="presParOf" srcId="{55DFD379-2A7E-4644-9BC3-2D1FD9A8B346}" destId="{7F4496B9-6FB9-455A-B6BC-F1B26FC68FE8}" srcOrd="5" destOrd="0" presId="urn:microsoft.com/office/officeart/2008/layout/VerticalCurvedList"/>
    <dgm:cxn modelId="{75FA697A-FC59-4E7E-8185-2EF6A4386210}" type="presParOf" srcId="{55DFD379-2A7E-4644-9BC3-2D1FD9A8B346}" destId="{F1353600-B6AB-4421-8481-ADC3330ED8B8}" srcOrd="6" destOrd="0" presId="urn:microsoft.com/office/officeart/2008/layout/VerticalCurvedList"/>
    <dgm:cxn modelId="{D870208C-33B3-4041-B2A2-E4832A61E59C}" type="presParOf" srcId="{F1353600-B6AB-4421-8481-ADC3330ED8B8}" destId="{354CE298-C9DF-46A2-89FB-7A54C1AF71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F111C-7455-49A2-8DE8-BFFF0E29BA64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D53EB1D-222F-4CC1-A11E-48D0220E6874}">
      <dgm:prSet phldrT="[Текст]"/>
      <dgm:spPr/>
      <dgm:t>
        <a:bodyPr/>
        <a:lstStyle/>
        <a:p>
          <a:r>
            <a:rPr lang="ru-RU" dirty="0" smtClean="0"/>
            <a:t>1. Что такое география?</a:t>
          </a:r>
          <a:endParaRPr lang="ru-RU" dirty="0"/>
        </a:p>
      </dgm:t>
    </dgm:pt>
    <dgm:pt modelId="{D5DEFBC0-2DDF-4EA2-B9F0-4B15425C23A8}" type="parTrans" cxnId="{87BB8AD6-2B58-41A0-8476-4BC58EBBC366}">
      <dgm:prSet/>
      <dgm:spPr/>
      <dgm:t>
        <a:bodyPr/>
        <a:lstStyle/>
        <a:p>
          <a:endParaRPr lang="ru-RU"/>
        </a:p>
      </dgm:t>
    </dgm:pt>
    <dgm:pt modelId="{F86F822F-645D-4ACA-B206-23FE349FB772}" type="sibTrans" cxnId="{87BB8AD6-2B58-41A0-8476-4BC58EBBC366}">
      <dgm:prSet/>
      <dgm:spPr/>
      <dgm:t>
        <a:bodyPr/>
        <a:lstStyle/>
        <a:p>
          <a:endParaRPr lang="ru-RU"/>
        </a:p>
      </dgm:t>
    </dgm:pt>
    <dgm:pt modelId="{E2350810-02BD-47A1-BE0E-E9562330E9D6}">
      <dgm:prSet phldrT="[Текст]"/>
      <dgm:spPr/>
      <dgm:t>
        <a:bodyPr/>
        <a:lstStyle/>
        <a:p>
          <a:r>
            <a:rPr lang="ru-RU" dirty="0" smtClean="0"/>
            <a:t>А. </a:t>
          </a:r>
        </a:p>
        <a:p>
          <a:r>
            <a:rPr lang="ru-RU" dirty="0" smtClean="0"/>
            <a:t>наука о природе</a:t>
          </a:r>
          <a:endParaRPr lang="ru-RU" dirty="0"/>
        </a:p>
      </dgm:t>
    </dgm:pt>
    <dgm:pt modelId="{2D4F0073-18E2-4E39-8486-3740F11D7A84}" type="parTrans" cxnId="{96DA4C91-0939-4ABD-9FFB-404E2496427B}">
      <dgm:prSet/>
      <dgm:spPr/>
      <dgm:t>
        <a:bodyPr/>
        <a:lstStyle/>
        <a:p>
          <a:endParaRPr lang="ru-RU"/>
        </a:p>
      </dgm:t>
    </dgm:pt>
    <dgm:pt modelId="{9E9A7E29-781C-445A-87A7-A590A07962CC}" type="sibTrans" cxnId="{96DA4C91-0939-4ABD-9FFB-404E2496427B}">
      <dgm:prSet/>
      <dgm:spPr/>
      <dgm:t>
        <a:bodyPr/>
        <a:lstStyle/>
        <a:p>
          <a:endParaRPr lang="ru-RU"/>
        </a:p>
      </dgm:t>
    </dgm:pt>
    <dgm:pt modelId="{74E697DB-9010-4A86-940B-E52EEDD9C43E}">
      <dgm:prSet phldrT="[Текст]"/>
      <dgm:spPr/>
      <dgm:t>
        <a:bodyPr/>
        <a:lstStyle/>
        <a:p>
          <a:r>
            <a:rPr lang="ru-RU" dirty="0" smtClean="0"/>
            <a:t>Б. </a:t>
          </a:r>
        </a:p>
        <a:p>
          <a:r>
            <a:rPr lang="ru-RU" dirty="0" smtClean="0"/>
            <a:t>наука о Земле </a:t>
          </a:r>
          <a:endParaRPr lang="ru-RU" dirty="0"/>
        </a:p>
      </dgm:t>
    </dgm:pt>
    <dgm:pt modelId="{7125BC7A-07A2-45F6-8922-2677BD350701}" type="parTrans" cxnId="{2D14C9EC-E28E-4B14-88BD-3352679C8AA6}">
      <dgm:prSet/>
      <dgm:spPr/>
      <dgm:t>
        <a:bodyPr/>
        <a:lstStyle/>
        <a:p>
          <a:endParaRPr lang="ru-RU"/>
        </a:p>
      </dgm:t>
    </dgm:pt>
    <dgm:pt modelId="{924A39F7-D265-4C70-A190-D135C552D61F}" type="sibTrans" cxnId="{2D14C9EC-E28E-4B14-88BD-3352679C8AA6}">
      <dgm:prSet/>
      <dgm:spPr/>
      <dgm:t>
        <a:bodyPr/>
        <a:lstStyle/>
        <a:p>
          <a:endParaRPr lang="ru-RU"/>
        </a:p>
      </dgm:t>
    </dgm:pt>
    <dgm:pt modelId="{36B1FD3A-3BC8-4AFD-B91D-D2B5E4D73E47}">
      <dgm:prSet phldrT="[Текст]"/>
      <dgm:spPr/>
      <dgm:t>
        <a:bodyPr/>
        <a:lstStyle/>
        <a:p>
          <a:r>
            <a:rPr lang="ru-RU" dirty="0" smtClean="0"/>
            <a:t>В. наука о живой природе</a:t>
          </a:r>
          <a:endParaRPr lang="ru-RU" dirty="0"/>
        </a:p>
      </dgm:t>
    </dgm:pt>
    <dgm:pt modelId="{7B696B34-5C4C-4E27-9E17-400DB43897F0}" type="parTrans" cxnId="{E86FD2E4-FA7C-4D8E-B390-2E1F34D9FF6C}">
      <dgm:prSet/>
      <dgm:spPr/>
      <dgm:t>
        <a:bodyPr/>
        <a:lstStyle/>
        <a:p>
          <a:endParaRPr lang="ru-RU"/>
        </a:p>
      </dgm:t>
    </dgm:pt>
    <dgm:pt modelId="{0370BA5B-D523-481D-AC36-CA487E2BA304}" type="sibTrans" cxnId="{E86FD2E4-FA7C-4D8E-B390-2E1F34D9FF6C}">
      <dgm:prSet/>
      <dgm:spPr/>
      <dgm:t>
        <a:bodyPr/>
        <a:lstStyle/>
        <a:p>
          <a:endParaRPr lang="ru-RU"/>
        </a:p>
      </dgm:t>
    </dgm:pt>
    <dgm:pt modelId="{B5FBDD33-3D17-43E9-A291-160C179E195E}" type="pres">
      <dgm:prSet presAssocID="{A97F111C-7455-49A2-8DE8-BFFF0E29BA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98C4C-222D-4A74-B827-2019FDC8234F}" type="pres">
      <dgm:prSet presAssocID="{DD53EB1D-222F-4CC1-A11E-48D0220E6874}" presName="roof" presStyleLbl="dkBgShp" presStyleIdx="0" presStyleCnt="2"/>
      <dgm:spPr/>
      <dgm:t>
        <a:bodyPr/>
        <a:lstStyle/>
        <a:p>
          <a:endParaRPr lang="ru-RU"/>
        </a:p>
      </dgm:t>
    </dgm:pt>
    <dgm:pt modelId="{4E4A6EAF-0BF6-4409-BF98-1C70D17CAA68}" type="pres">
      <dgm:prSet presAssocID="{DD53EB1D-222F-4CC1-A11E-48D0220E6874}" presName="pillars" presStyleCnt="0"/>
      <dgm:spPr/>
    </dgm:pt>
    <dgm:pt modelId="{715B656E-FF08-4A9D-BD58-7B71470F0634}" type="pres">
      <dgm:prSet presAssocID="{DD53EB1D-222F-4CC1-A11E-48D0220E68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51A9F-538B-4D72-878A-2D8E51C848DE}" type="pres">
      <dgm:prSet presAssocID="{74E697DB-9010-4A86-940B-E52EEDD9C43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BB9A1-C51E-44D3-B678-E0412DDEB0CE}" type="pres">
      <dgm:prSet presAssocID="{36B1FD3A-3BC8-4AFD-B91D-D2B5E4D73E4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1CDFB-E1CD-4A87-AA43-A7530A781D33}" type="pres">
      <dgm:prSet presAssocID="{DD53EB1D-222F-4CC1-A11E-48D0220E6874}" presName="base" presStyleLbl="dkBgShp" presStyleIdx="1" presStyleCnt="2"/>
      <dgm:spPr/>
    </dgm:pt>
  </dgm:ptLst>
  <dgm:cxnLst>
    <dgm:cxn modelId="{D6600569-A24A-4D8C-B99C-37DDA5991458}" type="presOf" srcId="{74E697DB-9010-4A86-940B-E52EEDD9C43E}" destId="{CB751A9F-538B-4D72-878A-2D8E51C848DE}" srcOrd="0" destOrd="0" presId="urn:microsoft.com/office/officeart/2005/8/layout/hList3"/>
    <dgm:cxn modelId="{41C5C547-02CF-4044-95DB-CD2E96BA09B5}" type="presOf" srcId="{E2350810-02BD-47A1-BE0E-E9562330E9D6}" destId="{715B656E-FF08-4A9D-BD58-7B71470F0634}" srcOrd="0" destOrd="0" presId="urn:microsoft.com/office/officeart/2005/8/layout/hList3"/>
    <dgm:cxn modelId="{72C3105F-70B3-450C-84C5-87CAC3DAE884}" type="presOf" srcId="{DD53EB1D-222F-4CC1-A11E-48D0220E6874}" destId="{8AC98C4C-222D-4A74-B827-2019FDC8234F}" srcOrd="0" destOrd="0" presId="urn:microsoft.com/office/officeart/2005/8/layout/hList3"/>
    <dgm:cxn modelId="{AEB8E269-826E-4890-ADFE-38C1D779C726}" type="presOf" srcId="{36B1FD3A-3BC8-4AFD-B91D-D2B5E4D73E47}" destId="{1D5BB9A1-C51E-44D3-B678-E0412DDEB0CE}" srcOrd="0" destOrd="0" presId="urn:microsoft.com/office/officeart/2005/8/layout/hList3"/>
    <dgm:cxn modelId="{96DA4C91-0939-4ABD-9FFB-404E2496427B}" srcId="{DD53EB1D-222F-4CC1-A11E-48D0220E6874}" destId="{E2350810-02BD-47A1-BE0E-E9562330E9D6}" srcOrd="0" destOrd="0" parTransId="{2D4F0073-18E2-4E39-8486-3740F11D7A84}" sibTransId="{9E9A7E29-781C-445A-87A7-A590A07962CC}"/>
    <dgm:cxn modelId="{E86FD2E4-FA7C-4D8E-B390-2E1F34D9FF6C}" srcId="{DD53EB1D-222F-4CC1-A11E-48D0220E6874}" destId="{36B1FD3A-3BC8-4AFD-B91D-D2B5E4D73E47}" srcOrd="2" destOrd="0" parTransId="{7B696B34-5C4C-4E27-9E17-400DB43897F0}" sibTransId="{0370BA5B-D523-481D-AC36-CA487E2BA304}"/>
    <dgm:cxn modelId="{99FC5AD6-3D39-475E-9943-7DF4011CF58E}" type="presOf" srcId="{A97F111C-7455-49A2-8DE8-BFFF0E29BA64}" destId="{B5FBDD33-3D17-43E9-A291-160C179E195E}" srcOrd="0" destOrd="0" presId="urn:microsoft.com/office/officeart/2005/8/layout/hList3"/>
    <dgm:cxn modelId="{2D14C9EC-E28E-4B14-88BD-3352679C8AA6}" srcId="{DD53EB1D-222F-4CC1-A11E-48D0220E6874}" destId="{74E697DB-9010-4A86-940B-E52EEDD9C43E}" srcOrd="1" destOrd="0" parTransId="{7125BC7A-07A2-45F6-8922-2677BD350701}" sibTransId="{924A39F7-D265-4C70-A190-D135C552D61F}"/>
    <dgm:cxn modelId="{87BB8AD6-2B58-41A0-8476-4BC58EBBC366}" srcId="{A97F111C-7455-49A2-8DE8-BFFF0E29BA64}" destId="{DD53EB1D-222F-4CC1-A11E-48D0220E6874}" srcOrd="0" destOrd="0" parTransId="{D5DEFBC0-2DDF-4EA2-B9F0-4B15425C23A8}" sibTransId="{F86F822F-645D-4ACA-B206-23FE349FB772}"/>
    <dgm:cxn modelId="{69461C9D-175E-4098-82C5-0B59D8DF8F57}" type="presParOf" srcId="{B5FBDD33-3D17-43E9-A291-160C179E195E}" destId="{8AC98C4C-222D-4A74-B827-2019FDC8234F}" srcOrd="0" destOrd="0" presId="urn:microsoft.com/office/officeart/2005/8/layout/hList3"/>
    <dgm:cxn modelId="{DFFD56AE-2F3D-4205-9452-5CC62CB50158}" type="presParOf" srcId="{B5FBDD33-3D17-43E9-A291-160C179E195E}" destId="{4E4A6EAF-0BF6-4409-BF98-1C70D17CAA68}" srcOrd="1" destOrd="0" presId="urn:microsoft.com/office/officeart/2005/8/layout/hList3"/>
    <dgm:cxn modelId="{CE13D478-928F-4E13-8022-E13A46624058}" type="presParOf" srcId="{4E4A6EAF-0BF6-4409-BF98-1C70D17CAA68}" destId="{715B656E-FF08-4A9D-BD58-7B71470F0634}" srcOrd="0" destOrd="0" presId="urn:microsoft.com/office/officeart/2005/8/layout/hList3"/>
    <dgm:cxn modelId="{AFE5A74B-E7B9-4621-9DBC-ECE1EEF7DDD5}" type="presParOf" srcId="{4E4A6EAF-0BF6-4409-BF98-1C70D17CAA68}" destId="{CB751A9F-538B-4D72-878A-2D8E51C848DE}" srcOrd="1" destOrd="0" presId="urn:microsoft.com/office/officeart/2005/8/layout/hList3"/>
    <dgm:cxn modelId="{687CBE26-7B3E-4B88-8B84-6BD85CB4B939}" type="presParOf" srcId="{4E4A6EAF-0BF6-4409-BF98-1C70D17CAA68}" destId="{1D5BB9A1-C51E-44D3-B678-E0412DDEB0CE}" srcOrd="2" destOrd="0" presId="urn:microsoft.com/office/officeart/2005/8/layout/hList3"/>
    <dgm:cxn modelId="{9B7864C4-AC0B-4F22-A2A3-38505D180842}" type="presParOf" srcId="{B5FBDD33-3D17-43E9-A291-160C179E195E}" destId="{E501CDFB-E1CD-4A87-AA43-A7530A781D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F111C-7455-49A2-8DE8-BFFF0E29BA64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D53EB1D-222F-4CC1-A11E-48D0220E6874}">
      <dgm:prSet phldrT="[Текст]"/>
      <dgm:spPr/>
      <dgm:t>
        <a:bodyPr/>
        <a:lstStyle/>
        <a:p>
          <a:r>
            <a:rPr lang="ru-RU" dirty="0" smtClean="0"/>
            <a:t>2. Что изучает физическая география?</a:t>
          </a:r>
          <a:endParaRPr lang="ru-RU" dirty="0"/>
        </a:p>
      </dgm:t>
    </dgm:pt>
    <dgm:pt modelId="{D5DEFBC0-2DDF-4EA2-B9F0-4B15425C23A8}" type="parTrans" cxnId="{87BB8AD6-2B58-41A0-8476-4BC58EBBC366}">
      <dgm:prSet/>
      <dgm:spPr/>
      <dgm:t>
        <a:bodyPr/>
        <a:lstStyle/>
        <a:p>
          <a:endParaRPr lang="ru-RU"/>
        </a:p>
      </dgm:t>
    </dgm:pt>
    <dgm:pt modelId="{F86F822F-645D-4ACA-B206-23FE349FB772}" type="sibTrans" cxnId="{87BB8AD6-2B58-41A0-8476-4BC58EBBC366}">
      <dgm:prSet/>
      <dgm:spPr/>
      <dgm:t>
        <a:bodyPr/>
        <a:lstStyle/>
        <a:p>
          <a:endParaRPr lang="ru-RU"/>
        </a:p>
      </dgm:t>
    </dgm:pt>
    <dgm:pt modelId="{E2350810-02BD-47A1-BE0E-E9562330E9D6}">
      <dgm:prSet phldrT="[Текст]"/>
      <dgm:spPr/>
      <dgm:t>
        <a:bodyPr/>
        <a:lstStyle/>
        <a:p>
          <a:r>
            <a:rPr lang="ru-RU" dirty="0" smtClean="0"/>
            <a:t>А. </a:t>
          </a:r>
        </a:p>
        <a:p>
          <a:r>
            <a:rPr lang="ru-RU" dirty="0" smtClean="0"/>
            <a:t>природу</a:t>
          </a:r>
          <a:endParaRPr lang="ru-RU" dirty="0"/>
        </a:p>
      </dgm:t>
    </dgm:pt>
    <dgm:pt modelId="{2D4F0073-18E2-4E39-8486-3740F11D7A84}" type="parTrans" cxnId="{96DA4C91-0939-4ABD-9FFB-404E2496427B}">
      <dgm:prSet/>
      <dgm:spPr/>
      <dgm:t>
        <a:bodyPr/>
        <a:lstStyle/>
        <a:p>
          <a:endParaRPr lang="ru-RU"/>
        </a:p>
      </dgm:t>
    </dgm:pt>
    <dgm:pt modelId="{9E9A7E29-781C-445A-87A7-A590A07962CC}" type="sibTrans" cxnId="{96DA4C91-0939-4ABD-9FFB-404E2496427B}">
      <dgm:prSet/>
      <dgm:spPr/>
      <dgm:t>
        <a:bodyPr/>
        <a:lstStyle/>
        <a:p>
          <a:endParaRPr lang="ru-RU"/>
        </a:p>
      </dgm:t>
    </dgm:pt>
    <dgm:pt modelId="{74E697DB-9010-4A86-940B-E52EEDD9C43E}">
      <dgm:prSet phldrT="[Текст]"/>
      <dgm:spPr/>
      <dgm:t>
        <a:bodyPr/>
        <a:lstStyle/>
        <a:p>
          <a:r>
            <a:rPr lang="ru-RU" dirty="0" smtClean="0"/>
            <a:t>Б. </a:t>
          </a:r>
        </a:p>
        <a:p>
          <a:r>
            <a:rPr lang="ru-RU" dirty="0" smtClean="0"/>
            <a:t>Человека и его деятельность</a:t>
          </a:r>
          <a:endParaRPr lang="ru-RU" dirty="0"/>
        </a:p>
      </dgm:t>
    </dgm:pt>
    <dgm:pt modelId="{7125BC7A-07A2-45F6-8922-2677BD350701}" type="parTrans" cxnId="{2D14C9EC-E28E-4B14-88BD-3352679C8AA6}">
      <dgm:prSet/>
      <dgm:spPr/>
      <dgm:t>
        <a:bodyPr/>
        <a:lstStyle/>
        <a:p>
          <a:endParaRPr lang="ru-RU"/>
        </a:p>
      </dgm:t>
    </dgm:pt>
    <dgm:pt modelId="{924A39F7-D265-4C70-A190-D135C552D61F}" type="sibTrans" cxnId="{2D14C9EC-E28E-4B14-88BD-3352679C8AA6}">
      <dgm:prSet/>
      <dgm:spPr/>
      <dgm:t>
        <a:bodyPr/>
        <a:lstStyle/>
        <a:p>
          <a:endParaRPr lang="ru-RU"/>
        </a:p>
      </dgm:t>
    </dgm:pt>
    <dgm:pt modelId="{36B1FD3A-3BC8-4AFD-B91D-D2B5E4D73E47}">
      <dgm:prSet phldrT="[Текст]"/>
      <dgm:spPr/>
      <dgm:t>
        <a:bodyPr/>
        <a:lstStyle/>
        <a:p>
          <a:r>
            <a:rPr lang="ru-RU" dirty="0" smtClean="0"/>
            <a:t>В. неживую природу</a:t>
          </a:r>
          <a:endParaRPr lang="ru-RU" dirty="0"/>
        </a:p>
      </dgm:t>
    </dgm:pt>
    <dgm:pt modelId="{7B696B34-5C4C-4E27-9E17-400DB43897F0}" type="parTrans" cxnId="{E86FD2E4-FA7C-4D8E-B390-2E1F34D9FF6C}">
      <dgm:prSet/>
      <dgm:spPr/>
      <dgm:t>
        <a:bodyPr/>
        <a:lstStyle/>
        <a:p>
          <a:endParaRPr lang="ru-RU"/>
        </a:p>
      </dgm:t>
    </dgm:pt>
    <dgm:pt modelId="{0370BA5B-D523-481D-AC36-CA487E2BA304}" type="sibTrans" cxnId="{E86FD2E4-FA7C-4D8E-B390-2E1F34D9FF6C}">
      <dgm:prSet/>
      <dgm:spPr/>
      <dgm:t>
        <a:bodyPr/>
        <a:lstStyle/>
        <a:p>
          <a:endParaRPr lang="ru-RU"/>
        </a:p>
      </dgm:t>
    </dgm:pt>
    <dgm:pt modelId="{B5FBDD33-3D17-43E9-A291-160C179E195E}" type="pres">
      <dgm:prSet presAssocID="{A97F111C-7455-49A2-8DE8-BFFF0E29BA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98C4C-222D-4A74-B827-2019FDC8234F}" type="pres">
      <dgm:prSet presAssocID="{DD53EB1D-222F-4CC1-A11E-48D0220E6874}" presName="roof" presStyleLbl="dkBgShp" presStyleIdx="0" presStyleCnt="2"/>
      <dgm:spPr/>
      <dgm:t>
        <a:bodyPr/>
        <a:lstStyle/>
        <a:p>
          <a:endParaRPr lang="ru-RU"/>
        </a:p>
      </dgm:t>
    </dgm:pt>
    <dgm:pt modelId="{4E4A6EAF-0BF6-4409-BF98-1C70D17CAA68}" type="pres">
      <dgm:prSet presAssocID="{DD53EB1D-222F-4CC1-A11E-48D0220E6874}" presName="pillars" presStyleCnt="0"/>
      <dgm:spPr/>
    </dgm:pt>
    <dgm:pt modelId="{715B656E-FF08-4A9D-BD58-7B71470F0634}" type="pres">
      <dgm:prSet presAssocID="{DD53EB1D-222F-4CC1-A11E-48D0220E68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51A9F-538B-4D72-878A-2D8E51C848DE}" type="pres">
      <dgm:prSet presAssocID="{74E697DB-9010-4A86-940B-E52EEDD9C43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BB9A1-C51E-44D3-B678-E0412DDEB0CE}" type="pres">
      <dgm:prSet presAssocID="{36B1FD3A-3BC8-4AFD-B91D-D2B5E4D73E4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1CDFB-E1CD-4A87-AA43-A7530A781D33}" type="pres">
      <dgm:prSet presAssocID="{DD53EB1D-222F-4CC1-A11E-48D0220E6874}" presName="base" presStyleLbl="dkBgShp" presStyleIdx="1" presStyleCnt="2"/>
      <dgm:spPr/>
    </dgm:pt>
  </dgm:ptLst>
  <dgm:cxnLst>
    <dgm:cxn modelId="{D7C66BCC-5D10-4D21-BCEF-7E2620FDDE20}" type="presOf" srcId="{74E697DB-9010-4A86-940B-E52EEDD9C43E}" destId="{CB751A9F-538B-4D72-878A-2D8E51C848DE}" srcOrd="0" destOrd="0" presId="urn:microsoft.com/office/officeart/2005/8/layout/hList3"/>
    <dgm:cxn modelId="{96DA4C91-0939-4ABD-9FFB-404E2496427B}" srcId="{DD53EB1D-222F-4CC1-A11E-48D0220E6874}" destId="{E2350810-02BD-47A1-BE0E-E9562330E9D6}" srcOrd="0" destOrd="0" parTransId="{2D4F0073-18E2-4E39-8486-3740F11D7A84}" sibTransId="{9E9A7E29-781C-445A-87A7-A590A07962CC}"/>
    <dgm:cxn modelId="{3E30D45E-638F-4E7E-BDFE-E1B90001BC22}" type="presOf" srcId="{36B1FD3A-3BC8-4AFD-B91D-D2B5E4D73E47}" destId="{1D5BB9A1-C51E-44D3-B678-E0412DDEB0CE}" srcOrd="0" destOrd="0" presId="urn:microsoft.com/office/officeart/2005/8/layout/hList3"/>
    <dgm:cxn modelId="{89D8AD51-902B-400F-A8A1-DDE9B55761B0}" type="presOf" srcId="{A97F111C-7455-49A2-8DE8-BFFF0E29BA64}" destId="{B5FBDD33-3D17-43E9-A291-160C179E195E}" srcOrd="0" destOrd="0" presId="urn:microsoft.com/office/officeart/2005/8/layout/hList3"/>
    <dgm:cxn modelId="{56E554DC-FAF6-4B6A-BAE8-427FC2E21F10}" type="presOf" srcId="{E2350810-02BD-47A1-BE0E-E9562330E9D6}" destId="{715B656E-FF08-4A9D-BD58-7B71470F0634}" srcOrd="0" destOrd="0" presId="urn:microsoft.com/office/officeart/2005/8/layout/hList3"/>
    <dgm:cxn modelId="{2D14C9EC-E28E-4B14-88BD-3352679C8AA6}" srcId="{DD53EB1D-222F-4CC1-A11E-48D0220E6874}" destId="{74E697DB-9010-4A86-940B-E52EEDD9C43E}" srcOrd="1" destOrd="0" parTransId="{7125BC7A-07A2-45F6-8922-2677BD350701}" sibTransId="{924A39F7-D265-4C70-A190-D135C552D61F}"/>
    <dgm:cxn modelId="{E86FD2E4-FA7C-4D8E-B390-2E1F34D9FF6C}" srcId="{DD53EB1D-222F-4CC1-A11E-48D0220E6874}" destId="{36B1FD3A-3BC8-4AFD-B91D-D2B5E4D73E47}" srcOrd="2" destOrd="0" parTransId="{7B696B34-5C4C-4E27-9E17-400DB43897F0}" sibTransId="{0370BA5B-D523-481D-AC36-CA487E2BA304}"/>
    <dgm:cxn modelId="{832E41AA-17F0-4F5A-9C57-4098A382E8C0}" type="presOf" srcId="{DD53EB1D-222F-4CC1-A11E-48D0220E6874}" destId="{8AC98C4C-222D-4A74-B827-2019FDC8234F}" srcOrd="0" destOrd="0" presId="urn:microsoft.com/office/officeart/2005/8/layout/hList3"/>
    <dgm:cxn modelId="{87BB8AD6-2B58-41A0-8476-4BC58EBBC366}" srcId="{A97F111C-7455-49A2-8DE8-BFFF0E29BA64}" destId="{DD53EB1D-222F-4CC1-A11E-48D0220E6874}" srcOrd="0" destOrd="0" parTransId="{D5DEFBC0-2DDF-4EA2-B9F0-4B15425C23A8}" sibTransId="{F86F822F-645D-4ACA-B206-23FE349FB772}"/>
    <dgm:cxn modelId="{4A2E7FF9-1DF2-4FC0-82A9-62C9F1726F6B}" type="presParOf" srcId="{B5FBDD33-3D17-43E9-A291-160C179E195E}" destId="{8AC98C4C-222D-4A74-B827-2019FDC8234F}" srcOrd="0" destOrd="0" presId="urn:microsoft.com/office/officeart/2005/8/layout/hList3"/>
    <dgm:cxn modelId="{3A5E23E7-69A3-40B5-80DF-D88864BEF3B4}" type="presParOf" srcId="{B5FBDD33-3D17-43E9-A291-160C179E195E}" destId="{4E4A6EAF-0BF6-4409-BF98-1C70D17CAA68}" srcOrd="1" destOrd="0" presId="urn:microsoft.com/office/officeart/2005/8/layout/hList3"/>
    <dgm:cxn modelId="{97F32BE9-CB0F-4FE1-8766-7249E9593EEA}" type="presParOf" srcId="{4E4A6EAF-0BF6-4409-BF98-1C70D17CAA68}" destId="{715B656E-FF08-4A9D-BD58-7B71470F0634}" srcOrd="0" destOrd="0" presId="urn:microsoft.com/office/officeart/2005/8/layout/hList3"/>
    <dgm:cxn modelId="{F91634C6-2919-4D6A-877C-14E5061619D0}" type="presParOf" srcId="{4E4A6EAF-0BF6-4409-BF98-1C70D17CAA68}" destId="{CB751A9F-538B-4D72-878A-2D8E51C848DE}" srcOrd="1" destOrd="0" presId="urn:microsoft.com/office/officeart/2005/8/layout/hList3"/>
    <dgm:cxn modelId="{BFA874CF-3BA1-4236-97C4-0B1C0F8C198A}" type="presParOf" srcId="{4E4A6EAF-0BF6-4409-BF98-1C70D17CAA68}" destId="{1D5BB9A1-C51E-44D3-B678-E0412DDEB0CE}" srcOrd="2" destOrd="0" presId="urn:microsoft.com/office/officeart/2005/8/layout/hList3"/>
    <dgm:cxn modelId="{A4BCC2DD-04BC-4768-95BB-664966995282}" type="presParOf" srcId="{B5FBDD33-3D17-43E9-A291-160C179E195E}" destId="{E501CDFB-E1CD-4A87-AA43-A7530A781D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7F111C-7455-49A2-8DE8-BFFF0E29BA64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D53EB1D-222F-4CC1-A11E-48D0220E6874}">
      <dgm:prSet phldrT="[Текст]"/>
      <dgm:spPr/>
      <dgm:t>
        <a:bodyPr/>
        <a:lstStyle/>
        <a:p>
          <a:r>
            <a:rPr lang="ru-RU" dirty="0" smtClean="0"/>
            <a:t>3. Что изучает социально- экономическая география?</a:t>
          </a:r>
          <a:endParaRPr lang="ru-RU" dirty="0"/>
        </a:p>
      </dgm:t>
    </dgm:pt>
    <dgm:pt modelId="{D5DEFBC0-2DDF-4EA2-B9F0-4B15425C23A8}" type="parTrans" cxnId="{87BB8AD6-2B58-41A0-8476-4BC58EBBC366}">
      <dgm:prSet/>
      <dgm:spPr/>
      <dgm:t>
        <a:bodyPr/>
        <a:lstStyle/>
        <a:p>
          <a:endParaRPr lang="ru-RU"/>
        </a:p>
      </dgm:t>
    </dgm:pt>
    <dgm:pt modelId="{F86F822F-645D-4ACA-B206-23FE349FB772}" type="sibTrans" cxnId="{87BB8AD6-2B58-41A0-8476-4BC58EBBC366}">
      <dgm:prSet/>
      <dgm:spPr/>
      <dgm:t>
        <a:bodyPr/>
        <a:lstStyle/>
        <a:p>
          <a:endParaRPr lang="ru-RU"/>
        </a:p>
      </dgm:t>
    </dgm:pt>
    <dgm:pt modelId="{E2350810-02BD-47A1-BE0E-E9562330E9D6}">
      <dgm:prSet phldrT="[Текст]"/>
      <dgm:spPr/>
      <dgm:t>
        <a:bodyPr/>
        <a:lstStyle/>
        <a:p>
          <a:r>
            <a:rPr lang="ru-RU" dirty="0" smtClean="0"/>
            <a:t>А. природу  </a:t>
          </a:r>
        </a:p>
      </dgm:t>
    </dgm:pt>
    <dgm:pt modelId="{2D4F0073-18E2-4E39-8486-3740F11D7A84}" type="parTrans" cxnId="{96DA4C91-0939-4ABD-9FFB-404E2496427B}">
      <dgm:prSet/>
      <dgm:spPr/>
      <dgm:t>
        <a:bodyPr/>
        <a:lstStyle/>
        <a:p>
          <a:endParaRPr lang="ru-RU"/>
        </a:p>
      </dgm:t>
    </dgm:pt>
    <dgm:pt modelId="{9E9A7E29-781C-445A-87A7-A590A07962CC}" type="sibTrans" cxnId="{96DA4C91-0939-4ABD-9FFB-404E2496427B}">
      <dgm:prSet/>
      <dgm:spPr/>
      <dgm:t>
        <a:bodyPr/>
        <a:lstStyle/>
        <a:p>
          <a:endParaRPr lang="ru-RU"/>
        </a:p>
      </dgm:t>
    </dgm:pt>
    <dgm:pt modelId="{74E697DB-9010-4A86-940B-E52EEDD9C43E}">
      <dgm:prSet phldrT="[Текст]"/>
      <dgm:spPr/>
      <dgm:t>
        <a:bodyPr/>
        <a:lstStyle/>
        <a:p>
          <a:r>
            <a:rPr lang="ru-RU" dirty="0" smtClean="0"/>
            <a:t>Б. Мировой океан</a:t>
          </a:r>
        </a:p>
      </dgm:t>
    </dgm:pt>
    <dgm:pt modelId="{7125BC7A-07A2-45F6-8922-2677BD350701}" type="parTrans" cxnId="{2D14C9EC-E28E-4B14-88BD-3352679C8AA6}">
      <dgm:prSet/>
      <dgm:spPr/>
      <dgm:t>
        <a:bodyPr/>
        <a:lstStyle/>
        <a:p>
          <a:endParaRPr lang="ru-RU"/>
        </a:p>
      </dgm:t>
    </dgm:pt>
    <dgm:pt modelId="{924A39F7-D265-4C70-A190-D135C552D61F}" type="sibTrans" cxnId="{2D14C9EC-E28E-4B14-88BD-3352679C8AA6}">
      <dgm:prSet/>
      <dgm:spPr/>
      <dgm:t>
        <a:bodyPr/>
        <a:lstStyle/>
        <a:p>
          <a:endParaRPr lang="ru-RU"/>
        </a:p>
      </dgm:t>
    </dgm:pt>
    <dgm:pt modelId="{36B1FD3A-3BC8-4AFD-B91D-D2B5E4D73E47}">
      <dgm:prSet phldrT="[Текст]"/>
      <dgm:spPr/>
      <dgm:t>
        <a:bodyPr/>
        <a:lstStyle/>
        <a:p>
          <a:r>
            <a:rPr lang="ru-RU" dirty="0" smtClean="0"/>
            <a:t>В. человека и его деятельность</a:t>
          </a:r>
          <a:endParaRPr lang="ru-RU" dirty="0"/>
        </a:p>
      </dgm:t>
    </dgm:pt>
    <dgm:pt modelId="{7B696B34-5C4C-4E27-9E17-400DB43897F0}" type="parTrans" cxnId="{E86FD2E4-FA7C-4D8E-B390-2E1F34D9FF6C}">
      <dgm:prSet/>
      <dgm:spPr/>
      <dgm:t>
        <a:bodyPr/>
        <a:lstStyle/>
        <a:p>
          <a:endParaRPr lang="ru-RU"/>
        </a:p>
      </dgm:t>
    </dgm:pt>
    <dgm:pt modelId="{0370BA5B-D523-481D-AC36-CA487E2BA304}" type="sibTrans" cxnId="{E86FD2E4-FA7C-4D8E-B390-2E1F34D9FF6C}">
      <dgm:prSet/>
      <dgm:spPr/>
      <dgm:t>
        <a:bodyPr/>
        <a:lstStyle/>
        <a:p>
          <a:endParaRPr lang="ru-RU"/>
        </a:p>
      </dgm:t>
    </dgm:pt>
    <dgm:pt modelId="{B5FBDD33-3D17-43E9-A291-160C179E195E}" type="pres">
      <dgm:prSet presAssocID="{A97F111C-7455-49A2-8DE8-BFFF0E29BA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98C4C-222D-4A74-B827-2019FDC8234F}" type="pres">
      <dgm:prSet presAssocID="{DD53EB1D-222F-4CC1-A11E-48D0220E6874}" presName="roof" presStyleLbl="dkBgShp" presStyleIdx="0" presStyleCnt="2"/>
      <dgm:spPr/>
      <dgm:t>
        <a:bodyPr/>
        <a:lstStyle/>
        <a:p>
          <a:endParaRPr lang="ru-RU"/>
        </a:p>
      </dgm:t>
    </dgm:pt>
    <dgm:pt modelId="{4E4A6EAF-0BF6-4409-BF98-1C70D17CAA68}" type="pres">
      <dgm:prSet presAssocID="{DD53EB1D-222F-4CC1-A11E-48D0220E6874}" presName="pillars" presStyleCnt="0"/>
      <dgm:spPr/>
    </dgm:pt>
    <dgm:pt modelId="{715B656E-FF08-4A9D-BD58-7B71470F0634}" type="pres">
      <dgm:prSet presAssocID="{DD53EB1D-222F-4CC1-A11E-48D0220E68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51A9F-538B-4D72-878A-2D8E51C848DE}" type="pres">
      <dgm:prSet presAssocID="{74E697DB-9010-4A86-940B-E52EEDD9C43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BB9A1-C51E-44D3-B678-E0412DDEB0CE}" type="pres">
      <dgm:prSet presAssocID="{36B1FD3A-3BC8-4AFD-B91D-D2B5E4D73E4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1CDFB-E1CD-4A87-AA43-A7530A781D33}" type="pres">
      <dgm:prSet presAssocID="{DD53EB1D-222F-4CC1-A11E-48D0220E6874}" presName="base" presStyleLbl="dkBgShp" presStyleIdx="1" presStyleCnt="2"/>
      <dgm:spPr/>
    </dgm:pt>
  </dgm:ptLst>
  <dgm:cxnLst>
    <dgm:cxn modelId="{D034B385-73F1-4831-9092-E0064F4CDAA6}" type="presOf" srcId="{A97F111C-7455-49A2-8DE8-BFFF0E29BA64}" destId="{B5FBDD33-3D17-43E9-A291-160C179E195E}" srcOrd="0" destOrd="0" presId="urn:microsoft.com/office/officeart/2005/8/layout/hList3"/>
    <dgm:cxn modelId="{7DFBC8E9-53AC-45CD-A6EC-7391687CE5CB}" type="presOf" srcId="{36B1FD3A-3BC8-4AFD-B91D-D2B5E4D73E47}" destId="{1D5BB9A1-C51E-44D3-B678-E0412DDEB0CE}" srcOrd="0" destOrd="0" presId="urn:microsoft.com/office/officeart/2005/8/layout/hList3"/>
    <dgm:cxn modelId="{96DA4C91-0939-4ABD-9FFB-404E2496427B}" srcId="{DD53EB1D-222F-4CC1-A11E-48D0220E6874}" destId="{E2350810-02BD-47A1-BE0E-E9562330E9D6}" srcOrd="0" destOrd="0" parTransId="{2D4F0073-18E2-4E39-8486-3740F11D7A84}" sibTransId="{9E9A7E29-781C-445A-87A7-A590A07962CC}"/>
    <dgm:cxn modelId="{E86FD2E4-FA7C-4D8E-B390-2E1F34D9FF6C}" srcId="{DD53EB1D-222F-4CC1-A11E-48D0220E6874}" destId="{36B1FD3A-3BC8-4AFD-B91D-D2B5E4D73E47}" srcOrd="2" destOrd="0" parTransId="{7B696B34-5C4C-4E27-9E17-400DB43897F0}" sibTransId="{0370BA5B-D523-481D-AC36-CA487E2BA304}"/>
    <dgm:cxn modelId="{2254FBAB-9F21-4B7A-A34E-6B00FA70376A}" type="presOf" srcId="{74E697DB-9010-4A86-940B-E52EEDD9C43E}" destId="{CB751A9F-538B-4D72-878A-2D8E51C848DE}" srcOrd="0" destOrd="0" presId="urn:microsoft.com/office/officeart/2005/8/layout/hList3"/>
    <dgm:cxn modelId="{60DC0568-C61D-462F-9866-B44FF69E93A3}" type="presOf" srcId="{DD53EB1D-222F-4CC1-A11E-48D0220E6874}" destId="{8AC98C4C-222D-4A74-B827-2019FDC8234F}" srcOrd="0" destOrd="0" presId="urn:microsoft.com/office/officeart/2005/8/layout/hList3"/>
    <dgm:cxn modelId="{EFACC118-3BC5-4F25-95A2-445FB8B9A3FE}" type="presOf" srcId="{E2350810-02BD-47A1-BE0E-E9562330E9D6}" destId="{715B656E-FF08-4A9D-BD58-7B71470F0634}" srcOrd="0" destOrd="0" presId="urn:microsoft.com/office/officeart/2005/8/layout/hList3"/>
    <dgm:cxn modelId="{2D14C9EC-E28E-4B14-88BD-3352679C8AA6}" srcId="{DD53EB1D-222F-4CC1-A11E-48D0220E6874}" destId="{74E697DB-9010-4A86-940B-E52EEDD9C43E}" srcOrd="1" destOrd="0" parTransId="{7125BC7A-07A2-45F6-8922-2677BD350701}" sibTransId="{924A39F7-D265-4C70-A190-D135C552D61F}"/>
    <dgm:cxn modelId="{87BB8AD6-2B58-41A0-8476-4BC58EBBC366}" srcId="{A97F111C-7455-49A2-8DE8-BFFF0E29BA64}" destId="{DD53EB1D-222F-4CC1-A11E-48D0220E6874}" srcOrd="0" destOrd="0" parTransId="{D5DEFBC0-2DDF-4EA2-B9F0-4B15425C23A8}" sibTransId="{F86F822F-645D-4ACA-B206-23FE349FB772}"/>
    <dgm:cxn modelId="{92F84B6F-84AF-4792-A061-48A324815E93}" type="presParOf" srcId="{B5FBDD33-3D17-43E9-A291-160C179E195E}" destId="{8AC98C4C-222D-4A74-B827-2019FDC8234F}" srcOrd="0" destOrd="0" presId="urn:microsoft.com/office/officeart/2005/8/layout/hList3"/>
    <dgm:cxn modelId="{3B5CFB65-9B26-4867-9698-E9FD5913112D}" type="presParOf" srcId="{B5FBDD33-3D17-43E9-A291-160C179E195E}" destId="{4E4A6EAF-0BF6-4409-BF98-1C70D17CAA68}" srcOrd="1" destOrd="0" presId="urn:microsoft.com/office/officeart/2005/8/layout/hList3"/>
    <dgm:cxn modelId="{1F32AECF-C6FE-45D5-B7DC-9DAAF0C7CA7A}" type="presParOf" srcId="{4E4A6EAF-0BF6-4409-BF98-1C70D17CAA68}" destId="{715B656E-FF08-4A9D-BD58-7B71470F0634}" srcOrd="0" destOrd="0" presId="urn:microsoft.com/office/officeart/2005/8/layout/hList3"/>
    <dgm:cxn modelId="{34FD7BC1-5E02-4142-B998-3D55DA6294AD}" type="presParOf" srcId="{4E4A6EAF-0BF6-4409-BF98-1C70D17CAA68}" destId="{CB751A9F-538B-4D72-878A-2D8E51C848DE}" srcOrd="1" destOrd="0" presId="urn:microsoft.com/office/officeart/2005/8/layout/hList3"/>
    <dgm:cxn modelId="{CA8C4DAB-8D1F-49DD-919C-0C29F53BCD48}" type="presParOf" srcId="{4E4A6EAF-0BF6-4409-BF98-1C70D17CAA68}" destId="{1D5BB9A1-C51E-44D3-B678-E0412DDEB0CE}" srcOrd="2" destOrd="0" presId="urn:microsoft.com/office/officeart/2005/8/layout/hList3"/>
    <dgm:cxn modelId="{4CFECD0F-4890-47C2-AFF2-428271D2569B}" type="presParOf" srcId="{B5FBDD33-3D17-43E9-A291-160C179E195E}" destId="{E501CDFB-E1CD-4A87-AA43-A7530A781D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7F111C-7455-49A2-8DE8-BFFF0E29BA64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D53EB1D-222F-4CC1-A11E-48D0220E6874}">
      <dgm:prSet phldrT="[Текст]"/>
      <dgm:spPr/>
      <dgm:t>
        <a:bodyPr/>
        <a:lstStyle/>
        <a:p>
          <a:r>
            <a:rPr lang="ru-RU" dirty="0" smtClean="0"/>
            <a:t>4. Какую часть природы изучает геология?</a:t>
          </a:r>
          <a:endParaRPr lang="ru-RU" dirty="0"/>
        </a:p>
      </dgm:t>
    </dgm:pt>
    <dgm:pt modelId="{D5DEFBC0-2DDF-4EA2-B9F0-4B15425C23A8}" type="parTrans" cxnId="{87BB8AD6-2B58-41A0-8476-4BC58EBBC366}">
      <dgm:prSet/>
      <dgm:spPr/>
      <dgm:t>
        <a:bodyPr/>
        <a:lstStyle/>
        <a:p>
          <a:endParaRPr lang="ru-RU"/>
        </a:p>
      </dgm:t>
    </dgm:pt>
    <dgm:pt modelId="{F86F822F-645D-4ACA-B206-23FE349FB772}" type="sibTrans" cxnId="{87BB8AD6-2B58-41A0-8476-4BC58EBBC366}">
      <dgm:prSet/>
      <dgm:spPr/>
      <dgm:t>
        <a:bodyPr/>
        <a:lstStyle/>
        <a:p>
          <a:endParaRPr lang="ru-RU"/>
        </a:p>
      </dgm:t>
    </dgm:pt>
    <dgm:pt modelId="{E2350810-02BD-47A1-BE0E-E9562330E9D6}">
      <dgm:prSet phldrT="[Текст]"/>
      <dgm:spPr/>
      <dgm:t>
        <a:bodyPr/>
        <a:lstStyle/>
        <a:p>
          <a:r>
            <a:rPr lang="ru-RU" dirty="0" smtClean="0"/>
            <a:t>А. океан  </a:t>
          </a:r>
        </a:p>
      </dgm:t>
    </dgm:pt>
    <dgm:pt modelId="{2D4F0073-18E2-4E39-8486-3740F11D7A84}" type="parTrans" cxnId="{96DA4C91-0939-4ABD-9FFB-404E2496427B}">
      <dgm:prSet/>
      <dgm:spPr/>
      <dgm:t>
        <a:bodyPr/>
        <a:lstStyle/>
        <a:p>
          <a:endParaRPr lang="ru-RU"/>
        </a:p>
      </dgm:t>
    </dgm:pt>
    <dgm:pt modelId="{9E9A7E29-781C-445A-87A7-A590A07962CC}" type="sibTrans" cxnId="{96DA4C91-0939-4ABD-9FFB-404E2496427B}">
      <dgm:prSet/>
      <dgm:spPr/>
      <dgm:t>
        <a:bodyPr/>
        <a:lstStyle/>
        <a:p>
          <a:endParaRPr lang="ru-RU"/>
        </a:p>
      </dgm:t>
    </dgm:pt>
    <dgm:pt modelId="{74E697DB-9010-4A86-940B-E52EEDD9C43E}">
      <dgm:prSet phldrT="[Текст]"/>
      <dgm:spPr/>
      <dgm:t>
        <a:bodyPr/>
        <a:lstStyle/>
        <a:p>
          <a:r>
            <a:rPr lang="ru-RU" dirty="0" smtClean="0"/>
            <a:t>Б. земную кору</a:t>
          </a:r>
        </a:p>
      </dgm:t>
    </dgm:pt>
    <dgm:pt modelId="{7125BC7A-07A2-45F6-8922-2677BD350701}" type="parTrans" cxnId="{2D14C9EC-E28E-4B14-88BD-3352679C8AA6}">
      <dgm:prSet/>
      <dgm:spPr/>
      <dgm:t>
        <a:bodyPr/>
        <a:lstStyle/>
        <a:p>
          <a:endParaRPr lang="ru-RU"/>
        </a:p>
      </dgm:t>
    </dgm:pt>
    <dgm:pt modelId="{924A39F7-D265-4C70-A190-D135C552D61F}" type="sibTrans" cxnId="{2D14C9EC-E28E-4B14-88BD-3352679C8AA6}">
      <dgm:prSet/>
      <dgm:spPr/>
      <dgm:t>
        <a:bodyPr/>
        <a:lstStyle/>
        <a:p>
          <a:endParaRPr lang="ru-RU"/>
        </a:p>
      </dgm:t>
    </dgm:pt>
    <dgm:pt modelId="{36B1FD3A-3BC8-4AFD-B91D-D2B5E4D73E47}">
      <dgm:prSet phldrT="[Текст]"/>
      <dgm:spPr/>
      <dgm:t>
        <a:bodyPr/>
        <a:lstStyle/>
        <a:p>
          <a:r>
            <a:rPr lang="ru-RU" dirty="0" smtClean="0"/>
            <a:t>В. атмосферу</a:t>
          </a:r>
          <a:endParaRPr lang="ru-RU" dirty="0"/>
        </a:p>
      </dgm:t>
    </dgm:pt>
    <dgm:pt modelId="{7B696B34-5C4C-4E27-9E17-400DB43897F0}" type="parTrans" cxnId="{E86FD2E4-FA7C-4D8E-B390-2E1F34D9FF6C}">
      <dgm:prSet/>
      <dgm:spPr/>
      <dgm:t>
        <a:bodyPr/>
        <a:lstStyle/>
        <a:p>
          <a:endParaRPr lang="ru-RU"/>
        </a:p>
      </dgm:t>
    </dgm:pt>
    <dgm:pt modelId="{0370BA5B-D523-481D-AC36-CA487E2BA304}" type="sibTrans" cxnId="{E86FD2E4-FA7C-4D8E-B390-2E1F34D9FF6C}">
      <dgm:prSet/>
      <dgm:spPr/>
      <dgm:t>
        <a:bodyPr/>
        <a:lstStyle/>
        <a:p>
          <a:endParaRPr lang="ru-RU"/>
        </a:p>
      </dgm:t>
    </dgm:pt>
    <dgm:pt modelId="{B5FBDD33-3D17-43E9-A291-160C179E195E}" type="pres">
      <dgm:prSet presAssocID="{A97F111C-7455-49A2-8DE8-BFFF0E29BA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98C4C-222D-4A74-B827-2019FDC8234F}" type="pres">
      <dgm:prSet presAssocID="{DD53EB1D-222F-4CC1-A11E-48D0220E6874}" presName="roof" presStyleLbl="dkBgShp" presStyleIdx="0" presStyleCnt="2"/>
      <dgm:spPr/>
      <dgm:t>
        <a:bodyPr/>
        <a:lstStyle/>
        <a:p>
          <a:endParaRPr lang="ru-RU"/>
        </a:p>
      </dgm:t>
    </dgm:pt>
    <dgm:pt modelId="{4E4A6EAF-0BF6-4409-BF98-1C70D17CAA68}" type="pres">
      <dgm:prSet presAssocID="{DD53EB1D-222F-4CC1-A11E-48D0220E6874}" presName="pillars" presStyleCnt="0"/>
      <dgm:spPr/>
    </dgm:pt>
    <dgm:pt modelId="{715B656E-FF08-4A9D-BD58-7B71470F0634}" type="pres">
      <dgm:prSet presAssocID="{DD53EB1D-222F-4CC1-A11E-48D0220E68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51A9F-538B-4D72-878A-2D8E51C848DE}" type="pres">
      <dgm:prSet presAssocID="{74E697DB-9010-4A86-940B-E52EEDD9C43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BB9A1-C51E-44D3-B678-E0412DDEB0CE}" type="pres">
      <dgm:prSet presAssocID="{36B1FD3A-3BC8-4AFD-B91D-D2B5E4D73E4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1CDFB-E1CD-4A87-AA43-A7530A781D33}" type="pres">
      <dgm:prSet presAssocID="{DD53EB1D-222F-4CC1-A11E-48D0220E6874}" presName="base" presStyleLbl="dkBgShp" presStyleIdx="1" presStyleCnt="2"/>
      <dgm:spPr/>
    </dgm:pt>
  </dgm:ptLst>
  <dgm:cxnLst>
    <dgm:cxn modelId="{65D0BFAD-F12E-4991-8E13-8F5E4D6C4ECD}" type="presOf" srcId="{36B1FD3A-3BC8-4AFD-B91D-D2B5E4D73E47}" destId="{1D5BB9A1-C51E-44D3-B678-E0412DDEB0CE}" srcOrd="0" destOrd="0" presId="urn:microsoft.com/office/officeart/2005/8/layout/hList3"/>
    <dgm:cxn modelId="{38F3309D-767D-487D-8209-3DE387BF0317}" type="presOf" srcId="{E2350810-02BD-47A1-BE0E-E9562330E9D6}" destId="{715B656E-FF08-4A9D-BD58-7B71470F0634}" srcOrd="0" destOrd="0" presId="urn:microsoft.com/office/officeart/2005/8/layout/hList3"/>
    <dgm:cxn modelId="{96DA4C91-0939-4ABD-9FFB-404E2496427B}" srcId="{DD53EB1D-222F-4CC1-A11E-48D0220E6874}" destId="{E2350810-02BD-47A1-BE0E-E9562330E9D6}" srcOrd="0" destOrd="0" parTransId="{2D4F0073-18E2-4E39-8486-3740F11D7A84}" sibTransId="{9E9A7E29-781C-445A-87A7-A590A07962CC}"/>
    <dgm:cxn modelId="{E86FD2E4-FA7C-4D8E-B390-2E1F34D9FF6C}" srcId="{DD53EB1D-222F-4CC1-A11E-48D0220E6874}" destId="{36B1FD3A-3BC8-4AFD-B91D-D2B5E4D73E47}" srcOrd="2" destOrd="0" parTransId="{7B696B34-5C4C-4E27-9E17-400DB43897F0}" sibTransId="{0370BA5B-D523-481D-AC36-CA487E2BA304}"/>
    <dgm:cxn modelId="{E7F8409A-5E0E-4AC8-BCEF-25E12A1D1D01}" type="presOf" srcId="{74E697DB-9010-4A86-940B-E52EEDD9C43E}" destId="{CB751A9F-538B-4D72-878A-2D8E51C848DE}" srcOrd="0" destOrd="0" presId="urn:microsoft.com/office/officeart/2005/8/layout/hList3"/>
    <dgm:cxn modelId="{EAA23F5E-335D-464B-8388-51A270B96F75}" type="presOf" srcId="{A97F111C-7455-49A2-8DE8-BFFF0E29BA64}" destId="{B5FBDD33-3D17-43E9-A291-160C179E195E}" srcOrd="0" destOrd="0" presId="urn:microsoft.com/office/officeart/2005/8/layout/hList3"/>
    <dgm:cxn modelId="{1BB5C349-6BD1-46D5-A7F7-B07C9C52368B}" type="presOf" srcId="{DD53EB1D-222F-4CC1-A11E-48D0220E6874}" destId="{8AC98C4C-222D-4A74-B827-2019FDC8234F}" srcOrd="0" destOrd="0" presId="urn:microsoft.com/office/officeart/2005/8/layout/hList3"/>
    <dgm:cxn modelId="{2D14C9EC-E28E-4B14-88BD-3352679C8AA6}" srcId="{DD53EB1D-222F-4CC1-A11E-48D0220E6874}" destId="{74E697DB-9010-4A86-940B-E52EEDD9C43E}" srcOrd="1" destOrd="0" parTransId="{7125BC7A-07A2-45F6-8922-2677BD350701}" sibTransId="{924A39F7-D265-4C70-A190-D135C552D61F}"/>
    <dgm:cxn modelId="{87BB8AD6-2B58-41A0-8476-4BC58EBBC366}" srcId="{A97F111C-7455-49A2-8DE8-BFFF0E29BA64}" destId="{DD53EB1D-222F-4CC1-A11E-48D0220E6874}" srcOrd="0" destOrd="0" parTransId="{D5DEFBC0-2DDF-4EA2-B9F0-4B15425C23A8}" sibTransId="{F86F822F-645D-4ACA-B206-23FE349FB772}"/>
    <dgm:cxn modelId="{4238685D-235B-40C1-AAEB-4999999348F2}" type="presParOf" srcId="{B5FBDD33-3D17-43E9-A291-160C179E195E}" destId="{8AC98C4C-222D-4A74-B827-2019FDC8234F}" srcOrd="0" destOrd="0" presId="urn:microsoft.com/office/officeart/2005/8/layout/hList3"/>
    <dgm:cxn modelId="{48BC807F-3ED7-4CB0-AD63-E9C647BB9667}" type="presParOf" srcId="{B5FBDD33-3D17-43E9-A291-160C179E195E}" destId="{4E4A6EAF-0BF6-4409-BF98-1C70D17CAA68}" srcOrd="1" destOrd="0" presId="urn:microsoft.com/office/officeart/2005/8/layout/hList3"/>
    <dgm:cxn modelId="{93EF593D-2830-4E03-A36D-F59881B3D4CF}" type="presParOf" srcId="{4E4A6EAF-0BF6-4409-BF98-1C70D17CAA68}" destId="{715B656E-FF08-4A9D-BD58-7B71470F0634}" srcOrd="0" destOrd="0" presId="urn:microsoft.com/office/officeart/2005/8/layout/hList3"/>
    <dgm:cxn modelId="{31126046-CCB6-4884-AFAF-8E5482F3637F}" type="presParOf" srcId="{4E4A6EAF-0BF6-4409-BF98-1C70D17CAA68}" destId="{CB751A9F-538B-4D72-878A-2D8E51C848DE}" srcOrd="1" destOrd="0" presId="urn:microsoft.com/office/officeart/2005/8/layout/hList3"/>
    <dgm:cxn modelId="{FC29B5DC-74FC-4D3A-96BF-AAD549D70C00}" type="presParOf" srcId="{4E4A6EAF-0BF6-4409-BF98-1C70D17CAA68}" destId="{1D5BB9A1-C51E-44D3-B678-E0412DDEB0CE}" srcOrd="2" destOrd="0" presId="urn:microsoft.com/office/officeart/2005/8/layout/hList3"/>
    <dgm:cxn modelId="{E5A2713E-4C40-4392-B16B-FBFEAAE52212}" type="presParOf" srcId="{B5FBDD33-3D17-43E9-A291-160C179E195E}" destId="{E501CDFB-E1CD-4A87-AA43-A7530A781D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7F111C-7455-49A2-8DE8-BFFF0E29BA64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D53EB1D-222F-4CC1-A11E-48D0220E6874}">
      <dgm:prSet phldrT="[Текст]"/>
      <dgm:spPr/>
      <dgm:t>
        <a:bodyPr/>
        <a:lstStyle/>
        <a:p>
          <a:r>
            <a:rPr lang="ru-RU" dirty="0" smtClean="0"/>
            <a:t>5. Какая наука изучает население, его количество, условия жизни??</a:t>
          </a:r>
          <a:endParaRPr lang="ru-RU" dirty="0"/>
        </a:p>
      </dgm:t>
    </dgm:pt>
    <dgm:pt modelId="{D5DEFBC0-2DDF-4EA2-B9F0-4B15425C23A8}" type="parTrans" cxnId="{87BB8AD6-2B58-41A0-8476-4BC58EBBC366}">
      <dgm:prSet/>
      <dgm:spPr/>
      <dgm:t>
        <a:bodyPr/>
        <a:lstStyle/>
        <a:p>
          <a:endParaRPr lang="ru-RU"/>
        </a:p>
      </dgm:t>
    </dgm:pt>
    <dgm:pt modelId="{F86F822F-645D-4ACA-B206-23FE349FB772}" type="sibTrans" cxnId="{87BB8AD6-2B58-41A0-8476-4BC58EBBC366}">
      <dgm:prSet/>
      <dgm:spPr/>
      <dgm:t>
        <a:bodyPr/>
        <a:lstStyle/>
        <a:p>
          <a:endParaRPr lang="ru-RU"/>
        </a:p>
      </dgm:t>
    </dgm:pt>
    <dgm:pt modelId="{E2350810-02BD-47A1-BE0E-E9562330E9D6}">
      <dgm:prSet phldrT="[Текст]"/>
      <dgm:spPr/>
      <dgm:t>
        <a:bodyPr/>
        <a:lstStyle/>
        <a:p>
          <a:r>
            <a:rPr lang="ru-RU" dirty="0" smtClean="0"/>
            <a:t>А. демография  </a:t>
          </a:r>
        </a:p>
      </dgm:t>
    </dgm:pt>
    <dgm:pt modelId="{2D4F0073-18E2-4E39-8486-3740F11D7A84}" type="parTrans" cxnId="{96DA4C91-0939-4ABD-9FFB-404E2496427B}">
      <dgm:prSet/>
      <dgm:spPr/>
      <dgm:t>
        <a:bodyPr/>
        <a:lstStyle/>
        <a:p>
          <a:endParaRPr lang="ru-RU"/>
        </a:p>
      </dgm:t>
    </dgm:pt>
    <dgm:pt modelId="{9E9A7E29-781C-445A-87A7-A590A07962CC}" type="sibTrans" cxnId="{96DA4C91-0939-4ABD-9FFB-404E2496427B}">
      <dgm:prSet/>
      <dgm:spPr/>
      <dgm:t>
        <a:bodyPr/>
        <a:lstStyle/>
        <a:p>
          <a:endParaRPr lang="ru-RU"/>
        </a:p>
      </dgm:t>
    </dgm:pt>
    <dgm:pt modelId="{74E697DB-9010-4A86-940B-E52EEDD9C43E}">
      <dgm:prSet phldrT="[Текст]"/>
      <dgm:spPr/>
      <dgm:t>
        <a:bodyPr/>
        <a:lstStyle/>
        <a:p>
          <a:r>
            <a:rPr lang="ru-RU" dirty="0" smtClean="0"/>
            <a:t>Б. океанология</a:t>
          </a:r>
        </a:p>
      </dgm:t>
    </dgm:pt>
    <dgm:pt modelId="{7125BC7A-07A2-45F6-8922-2677BD350701}" type="parTrans" cxnId="{2D14C9EC-E28E-4B14-88BD-3352679C8AA6}">
      <dgm:prSet/>
      <dgm:spPr/>
      <dgm:t>
        <a:bodyPr/>
        <a:lstStyle/>
        <a:p>
          <a:endParaRPr lang="ru-RU"/>
        </a:p>
      </dgm:t>
    </dgm:pt>
    <dgm:pt modelId="{924A39F7-D265-4C70-A190-D135C552D61F}" type="sibTrans" cxnId="{2D14C9EC-E28E-4B14-88BD-3352679C8AA6}">
      <dgm:prSet/>
      <dgm:spPr/>
      <dgm:t>
        <a:bodyPr/>
        <a:lstStyle/>
        <a:p>
          <a:endParaRPr lang="ru-RU"/>
        </a:p>
      </dgm:t>
    </dgm:pt>
    <dgm:pt modelId="{36B1FD3A-3BC8-4AFD-B91D-D2B5E4D73E47}">
      <dgm:prSet phldrT="[Текст]"/>
      <dgm:spPr/>
      <dgm:t>
        <a:bodyPr/>
        <a:lstStyle/>
        <a:p>
          <a:r>
            <a:rPr lang="ru-RU" dirty="0" smtClean="0"/>
            <a:t>В. биогеография</a:t>
          </a:r>
          <a:endParaRPr lang="ru-RU" dirty="0"/>
        </a:p>
      </dgm:t>
    </dgm:pt>
    <dgm:pt modelId="{7B696B34-5C4C-4E27-9E17-400DB43897F0}" type="parTrans" cxnId="{E86FD2E4-FA7C-4D8E-B390-2E1F34D9FF6C}">
      <dgm:prSet/>
      <dgm:spPr/>
      <dgm:t>
        <a:bodyPr/>
        <a:lstStyle/>
        <a:p>
          <a:endParaRPr lang="ru-RU"/>
        </a:p>
      </dgm:t>
    </dgm:pt>
    <dgm:pt modelId="{0370BA5B-D523-481D-AC36-CA487E2BA304}" type="sibTrans" cxnId="{E86FD2E4-FA7C-4D8E-B390-2E1F34D9FF6C}">
      <dgm:prSet/>
      <dgm:spPr/>
      <dgm:t>
        <a:bodyPr/>
        <a:lstStyle/>
        <a:p>
          <a:endParaRPr lang="ru-RU"/>
        </a:p>
      </dgm:t>
    </dgm:pt>
    <dgm:pt modelId="{B5FBDD33-3D17-43E9-A291-160C179E195E}" type="pres">
      <dgm:prSet presAssocID="{A97F111C-7455-49A2-8DE8-BFFF0E29BA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98C4C-222D-4A74-B827-2019FDC8234F}" type="pres">
      <dgm:prSet presAssocID="{DD53EB1D-222F-4CC1-A11E-48D0220E6874}" presName="roof" presStyleLbl="dkBgShp" presStyleIdx="0" presStyleCnt="2"/>
      <dgm:spPr/>
      <dgm:t>
        <a:bodyPr/>
        <a:lstStyle/>
        <a:p>
          <a:endParaRPr lang="ru-RU"/>
        </a:p>
      </dgm:t>
    </dgm:pt>
    <dgm:pt modelId="{4E4A6EAF-0BF6-4409-BF98-1C70D17CAA68}" type="pres">
      <dgm:prSet presAssocID="{DD53EB1D-222F-4CC1-A11E-48D0220E6874}" presName="pillars" presStyleCnt="0"/>
      <dgm:spPr/>
    </dgm:pt>
    <dgm:pt modelId="{715B656E-FF08-4A9D-BD58-7B71470F0634}" type="pres">
      <dgm:prSet presAssocID="{DD53EB1D-222F-4CC1-A11E-48D0220E68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51A9F-538B-4D72-878A-2D8E51C848DE}" type="pres">
      <dgm:prSet presAssocID="{74E697DB-9010-4A86-940B-E52EEDD9C43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BB9A1-C51E-44D3-B678-E0412DDEB0CE}" type="pres">
      <dgm:prSet presAssocID="{36B1FD3A-3BC8-4AFD-B91D-D2B5E4D73E4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1CDFB-E1CD-4A87-AA43-A7530A781D33}" type="pres">
      <dgm:prSet presAssocID="{DD53EB1D-222F-4CC1-A11E-48D0220E6874}" presName="base" presStyleLbl="dkBgShp" presStyleIdx="1" presStyleCnt="2"/>
      <dgm:spPr/>
    </dgm:pt>
  </dgm:ptLst>
  <dgm:cxnLst>
    <dgm:cxn modelId="{6A0152EF-D5D9-4EB8-91DF-7F0D0FA2E91E}" type="presOf" srcId="{A97F111C-7455-49A2-8DE8-BFFF0E29BA64}" destId="{B5FBDD33-3D17-43E9-A291-160C179E195E}" srcOrd="0" destOrd="0" presId="urn:microsoft.com/office/officeart/2005/8/layout/hList3"/>
    <dgm:cxn modelId="{B7E9FFB3-10B3-4540-8BD4-63ADE267A56E}" type="presOf" srcId="{36B1FD3A-3BC8-4AFD-B91D-D2B5E4D73E47}" destId="{1D5BB9A1-C51E-44D3-B678-E0412DDEB0CE}" srcOrd="0" destOrd="0" presId="urn:microsoft.com/office/officeart/2005/8/layout/hList3"/>
    <dgm:cxn modelId="{96DA4C91-0939-4ABD-9FFB-404E2496427B}" srcId="{DD53EB1D-222F-4CC1-A11E-48D0220E6874}" destId="{E2350810-02BD-47A1-BE0E-E9562330E9D6}" srcOrd="0" destOrd="0" parTransId="{2D4F0073-18E2-4E39-8486-3740F11D7A84}" sibTransId="{9E9A7E29-781C-445A-87A7-A590A07962CC}"/>
    <dgm:cxn modelId="{E86FD2E4-FA7C-4D8E-B390-2E1F34D9FF6C}" srcId="{DD53EB1D-222F-4CC1-A11E-48D0220E6874}" destId="{36B1FD3A-3BC8-4AFD-B91D-D2B5E4D73E47}" srcOrd="2" destOrd="0" parTransId="{7B696B34-5C4C-4E27-9E17-400DB43897F0}" sibTransId="{0370BA5B-D523-481D-AC36-CA487E2BA304}"/>
    <dgm:cxn modelId="{E6FB9B23-11CC-4CAA-8713-AEB2771DD562}" type="presOf" srcId="{E2350810-02BD-47A1-BE0E-E9562330E9D6}" destId="{715B656E-FF08-4A9D-BD58-7B71470F0634}" srcOrd="0" destOrd="0" presId="urn:microsoft.com/office/officeart/2005/8/layout/hList3"/>
    <dgm:cxn modelId="{FD05F246-F9A3-481A-916B-D10954F38BB3}" type="presOf" srcId="{DD53EB1D-222F-4CC1-A11E-48D0220E6874}" destId="{8AC98C4C-222D-4A74-B827-2019FDC8234F}" srcOrd="0" destOrd="0" presId="urn:microsoft.com/office/officeart/2005/8/layout/hList3"/>
    <dgm:cxn modelId="{07632364-AC32-4A1C-896C-1D8E3A308524}" type="presOf" srcId="{74E697DB-9010-4A86-940B-E52EEDD9C43E}" destId="{CB751A9F-538B-4D72-878A-2D8E51C848DE}" srcOrd="0" destOrd="0" presId="urn:microsoft.com/office/officeart/2005/8/layout/hList3"/>
    <dgm:cxn modelId="{2D14C9EC-E28E-4B14-88BD-3352679C8AA6}" srcId="{DD53EB1D-222F-4CC1-A11E-48D0220E6874}" destId="{74E697DB-9010-4A86-940B-E52EEDD9C43E}" srcOrd="1" destOrd="0" parTransId="{7125BC7A-07A2-45F6-8922-2677BD350701}" sibTransId="{924A39F7-D265-4C70-A190-D135C552D61F}"/>
    <dgm:cxn modelId="{87BB8AD6-2B58-41A0-8476-4BC58EBBC366}" srcId="{A97F111C-7455-49A2-8DE8-BFFF0E29BA64}" destId="{DD53EB1D-222F-4CC1-A11E-48D0220E6874}" srcOrd="0" destOrd="0" parTransId="{D5DEFBC0-2DDF-4EA2-B9F0-4B15425C23A8}" sibTransId="{F86F822F-645D-4ACA-B206-23FE349FB772}"/>
    <dgm:cxn modelId="{01ECE7C6-60A0-4F2E-90F3-37DE8BD634C3}" type="presParOf" srcId="{B5FBDD33-3D17-43E9-A291-160C179E195E}" destId="{8AC98C4C-222D-4A74-B827-2019FDC8234F}" srcOrd="0" destOrd="0" presId="urn:microsoft.com/office/officeart/2005/8/layout/hList3"/>
    <dgm:cxn modelId="{0CF00CF6-9E69-470B-BFAE-BDE625FA7684}" type="presParOf" srcId="{B5FBDD33-3D17-43E9-A291-160C179E195E}" destId="{4E4A6EAF-0BF6-4409-BF98-1C70D17CAA68}" srcOrd="1" destOrd="0" presId="urn:microsoft.com/office/officeart/2005/8/layout/hList3"/>
    <dgm:cxn modelId="{5603EA14-8FAB-4EF0-A114-28304955A2A3}" type="presParOf" srcId="{4E4A6EAF-0BF6-4409-BF98-1C70D17CAA68}" destId="{715B656E-FF08-4A9D-BD58-7B71470F0634}" srcOrd="0" destOrd="0" presId="urn:microsoft.com/office/officeart/2005/8/layout/hList3"/>
    <dgm:cxn modelId="{7B01B2FC-D2F7-4874-BE0E-FED40C77858F}" type="presParOf" srcId="{4E4A6EAF-0BF6-4409-BF98-1C70D17CAA68}" destId="{CB751A9F-538B-4D72-878A-2D8E51C848DE}" srcOrd="1" destOrd="0" presId="urn:microsoft.com/office/officeart/2005/8/layout/hList3"/>
    <dgm:cxn modelId="{415A7303-2238-417C-98D4-559D37C59DFD}" type="presParOf" srcId="{4E4A6EAF-0BF6-4409-BF98-1C70D17CAA68}" destId="{1D5BB9A1-C51E-44D3-B678-E0412DDEB0CE}" srcOrd="2" destOrd="0" presId="urn:microsoft.com/office/officeart/2005/8/layout/hList3"/>
    <dgm:cxn modelId="{A9990055-466E-4263-9CA3-9A62396EE3EE}" type="presParOf" srcId="{B5FBDD33-3D17-43E9-A291-160C179E195E}" destId="{E501CDFB-E1CD-4A87-AA43-A7530A781D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7A589-D5F8-43F2-84DD-9976826D2162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D9A58-37F3-451A-8EBF-82021997FBC4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Тест</a:t>
          </a:r>
          <a:endParaRPr lang="ru-RU" sz="4700" kern="1200" dirty="0"/>
        </a:p>
      </dsp:txBody>
      <dsp:txXfrm>
        <a:off x="628203" y="452596"/>
        <a:ext cx="7538938" cy="905192"/>
      </dsp:txXfrm>
    </dsp:sp>
    <dsp:sp modelId="{006601CD-8A64-48AD-ABC7-CAE91943DA7C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B1CCA-3AE6-4A1C-92CB-EBEF46C88522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Вопросы</a:t>
          </a:r>
          <a:endParaRPr lang="ru-RU" sz="4700" kern="1200" dirty="0"/>
        </a:p>
      </dsp:txBody>
      <dsp:txXfrm>
        <a:off x="957241" y="1810385"/>
        <a:ext cx="7209900" cy="905192"/>
      </dsp:txXfrm>
    </dsp:sp>
    <dsp:sp modelId="{BB213DCA-9C93-4CD0-A687-E1C64902C94A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496B9-6FB9-455A-B6BC-F1B26FC68FE8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Задания</a:t>
          </a:r>
          <a:endParaRPr lang="ru-RU" sz="4700" kern="1200" dirty="0"/>
        </a:p>
      </dsp:txBody>
      <dsp:txXfrm>
        <a:off x="628203" y="3168174"/>
        <a:ext cx="7538938" cy="905192"/>
      </dsp:txXfrm>
    </dsp:sp>
    <dsp:sp modelId="{354CE298-C9DF-46A2-89FB-7A54C1AF71E5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98C4C-222D-4A74-B827-2019FDC8234F}">
      <dsp:nvSpPr>
        <dsp:cNvPr id="0" name=""/>
        <dsp:cNvSpPr/>
      </dsp:nvSpPr>
      <dsp:spPr>
        <a:xfrm>
          <a:off x="0" y="0"/>
          <a:ext cx="8229600" cy="173805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1. Что такое география?</a:t>
          </a:r>
          <a:endParaRPr lang="ru-RU" sz="6000" kern="1200" dirty="0"/>
        </a:p>
      </dsp:txBody>
      <dsp:txXfrm>
        <a:off x="0" y="0"/>
        <a:ext cx="8229600" cy="1738052"/>
      </dsp:txXfrm>
    </dsp:sp>
    <dsp:sp modelId="{715B656E-FF08-4A9D-BD58-7B71470F0634}">
      <dsp:nvSpPr>
        <dsp:cNvPr id="0" name=""/>
        <dsp:cNvSpPr/>
      </dsp:nvSpPr>
      <dsp:spPr>
        <a:xfrm>
          <a:off x="4018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А. 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наука о природе</a:t>
          </a:r>
          <a:endParaRPr lang="ru-RU" sz="5000" kern="1200" dirty="0"/>
        </a:p>
      </dsp:txBody>
      <dsp:txXfrm>
        <a:off x="4018" y="1738052"/>
        <a:ext cx="2740521" cy="3649909"/>
      </dsp:txXfrm>
    </dsp:sp>
    <dsp:sp modelId="{CB751A9F-538B-4D72-878A-2D8E51C848DE}">
      <dsp:nvSpPr>
        <dsp:cNvPr id="0" name=""/>
        <dsp:cNvSpPr/>
      </dsp:nvSpPr>
      <dsp:spPr>
        <a:xfrm>
          <a:off x="2744539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Б. 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наука о Земле </a:t>
          </a:r>
          <a:endParaRPr lang="ru-RU" sz="5000" kern="1200" dirty="0"/>
        </a:p>
      </dsp:txBody>
      <dsp:txXfrm>
        <a:off x="2744539" y="1738052"/>
        <a:ext cx="2740521" cy="3649909"/>
      </dsp:txXfrm>
    </dsp:sp>
    <dsp:sp modelId="{1D5BB9A1-C51E-44D3-B678-E0412DDEB0CE}">
      <dsp:nvSpPr>
        <dsp:cNvPr id="0" name=""/>
        <dsp:cNvSpPr/>
      </dsp:nvSpPr>
      <dsp:spPr>
        <a:xfrm>
          <a:off x="5485060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В. наука о живой природе</a:t>
          </a:r>
          <a:endParaRPr lang="ru-RU" sz="5000" kern="1200" dirty="0"/>
        </a:p>
      </dsp:txBody>
      <dsp:txXfrm>
        <a:off x="5485060" y="1738052"/>
        <a:ext cx="2740521" cy="3649909"/>
      </dsp:txXfrm>
    </dsp:sp>
    <dsp:sp modelId="{E501CDFB-E1CD-4A87-AA43-A7530A781D33}">
      <dsp:nvSpPr>
        <dsp:cNvPr id="0" name=""/>
        <dsp:cNvSpPr/>
      </dsp:nvSpPr>
      <dsp:spPr>
        <a:xfrm>
          <a:off x="0" y="5387961"/>
          <a:ext cx="8229600" cy="40554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98C4C-222D-4A74-B827-2019FDC8234F}">
      <dsp:nvSpPr>
        <dsp:cNvPr id="0" name=""/>
        <dsp:cNvSpPr/>
      </dsp:nvSpPr>
      <dsp:spPr>
        <a:xfrm>
          <a:off x="0" y="0"/>
          <a:ext cx="8229600" cy="173805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2. Что изучает физическая география?</a:t>
          </a:r>
          <a:endParaRPr lang="ru-RU" sz="4800" kern="1200" dirty="0"/>
        </a:p>
      </dsp:txBody>
      <dsp:txXfrm>
        <a:off x="0" y="0"/>
        <a:ext cx="8229600" cy="1738052"/>
      </dsp:txXfrm>
    </dsp:sp>
    <dsp:sp modelId="{715B656E-FF08-4A9D-BD58-7B71470F0634}">
      <dsp:nvSpPr>
        <dsp:cNvPr id="0" name=""/>
        <dsp:cNvSpPr/>
      </dsp:nvSpPr>
      <dsp:spPr>
        <a:xfrm>
          <a:off x="4018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А.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природу</a:t>
          </a:r>
          <a:endParaRPr lang="ru-RU" sz="3400" kern="1200" dirty="0"/>
        </a:p>
      </dsp:txBody>
      <dsp:txXfrm>
        <a:off x="4018" y="1738052"/>
        <a:ext cx="2740521" cy="3649909"/>
      </dsp:txXfrm>
    </dsp:sp>
    <dsp:sp modelId="{CB751A9F-538B-4D72-878A-2D8E51C848DE}">
      <dsp:nvSpPr>
        <dsp:cNvPr id="0" name=""/>
        <dsp:cNvSpPr/>
      </dsp:nvSpPr>
      <dsp:spPr>
        <a:xfrm>
          <a:off x="2744539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Б.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Человека и его деятельность</a:t>
          </a:r>
          <a:endParaRPr lang="ru-RU" sz="3400" kern="1200" dirty="0"/>
        </a:p>
      </dsp:txBody>
      <dsp:txXfrm>
        <a:off x="2744539" y="1738052"/>
        <a:ext cx="2740521" cy="3649909"/>
      </dsp:txXfrm>
    </dsp:sp>
    <dsp:sp modelId="{1D5BB9A1-C51E-44D3-B678-E0412DDEB0CE}">
      <dsp:nvSpPr>
        <dsp:cNvPr id="0" name=""/>
        <dsp:cNvSpPr/>
      </dsp:nvSpPr>
      <dsp:spPr>
        <a:xfrm>
          <a:off x="5485060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В. неживую природу</a:t>
          </a:r>
          <a:endParaRPr lang="ru-RU" sz="3400" kern="1200" dirty="0"/>
        </a:p>
      </dsp:txBody>
      <dsp:txXfrm>
        <a:off x="5485060" y="1738052"/>
        <a:ext cx="2740521" cy="3649909"/>
      </dsp:txXfrm>
    </dsp:sp>
    <dsp:sp modelId="{E501CDFB-E1CD-4A87-AA43-A7530A781D33}">
      <dsp:nvSpPr>
        <dsp:cNvPr id="0" name=""/>
        <dsp:cNvSpPr/>
      </dsp:nvSpPr>
      <dsp:spPr>
        <a:xfrm>
          <a:off x="0" y="5387961"/>
          <a:ext cx="8229600" cy="40554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98C4C-222D-4A74-B827-2019FDC8234F}">
      <dsp:nvSpPr>
        <dsp:cNvPr id="0" name=""/>
        <dsp:cNvSpPr/>
      </dsp:nvSpPr>
      <dsp:spPr>
        <a:xfrm>
          <a:off x="0" y="0"/>
          <a:ext cx="8229600" cy="173805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3. Что изучает социально- экономическая география?</a:t>
          </a:r>
          <a:endParaRPr lang="ru-RU" sz="4800" kern="1200" dirty="0"/>
        </a:p>
      </dsp:txBody>
      <dsp:txXfrm>
        <a:off x="0" y="0"/>
        <a:ext cx="8229600" cy="1738052"/>
      </dsp:txXfrm>
    </dsp:sp>
    <dsp:sp modelId="{715B656E-FF08-4A9D-BD58-7B71470F0634}">
      <dsp:nvSpPr>
        <dsp:cNvPr id="0" name=""/>
        <dsp:cNvSpPr/>
      </dsp:nvSpPr>
      <dsp:spPr>
        <a:xfrm>
          <a:off x="4018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А. природу  </a:t>
          </a:r>
        </a:p>
      </dsp:txBody>
      <dsp:txXfrm>
        <a:off x="4018" y="1738052"/>
        <a:ext cx="2740521" cy="3649909"/>
      </dsp:txXfrm>
    </dsp:sp>
    <dsp:sp modelId="{CB751A9F-538B-4D72-878A-2D8E51C848DE}">
      <dsp:nvSpPr>
        <dsp:cNvPr id="0" name=""/>
        <dsp:cNvSpPr/>
      </dsp:nvSpPr>
      <dsp:spPr>
        <a:xfrm>
          <a:off x="2744539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Б. Мировой океан</a:t>
          </a:r>
        </a:p>
      </dsp:txBody>
      <dsp:txXfrm>
        <a:off x="2744539" y="1738052"/>
        <a:ext cx="2740521" cy="3649909"/>
      </dsp:txXfrm>
    </dsp:sp>
    <dsp:sp modelId="{1D5BB9A1-C51E-44D3-B678-E0412DDEB0CE}">
      <dsp:nvSpPr>
        <dsp:cNvPr id="0" name=""/>
        <dsp:cNvSpPr/>
      </dsp:nvSpPr>
      <dsp:spPr>
        <a:xfrm>
          <a:off x="5485060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В. человека и его деятельность</a:t>
          </a:r>
          <a:endParaRPr lang="ru-RU" sz="3400" kern="1200" dirty="0"/>
        </a:p>
      </dsp:txBody>
      <dsp:txXfrm>
        <a:off x="5485060" y="1738052"/>
        <a:ext cx="2740521" cy="3649909"/>
      </dsp:txXfrm>
    </dsp:sp>
    <dsp:sp modelId="{E501CDFB-E1CD-4A87-AA43-A7530A781D33}">
      <dsp:nvSpPr>
        <dsp:cNvPr id="0" name=""/>
        <dsp:cNvSpPr/>
      </dsp:nvSpPr>
      <dsp:spPr>
        <a:xfrm>
          <a:off x="0" y="5387961"/>
          <a:ext cx="8229600" cy="40554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98C4C-222D-4A74-B827-2019FDC8234F}">
      <dsp:nvSpPr>
        <dsp:cNvPr id="0" name=""/>
        <dsp:cNvSpPr/>
      </dsp:nvSpPr>
      <dsp:spPr>
        <a:xfrm>
          <a:off x="0" y="0"/>
          <a:ext cx="8229600" cy="173805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4. Какую часть природы изучает геология?</a:t>
          </a:r>
          <a:endParaRPr lang="ru-RU" sz="4800" kern="1200" dirty="0"/>
        </a:p>
      </dsp:txBody>
      <dsp:txXfrm>
        <a:off x="0" y="0"/>
        <a:ext cx="8229600" cy="1738052"/>
      </dsp:txXfrm>
    </dsp:sp>
    <dsp:sp modelId="{715B656E-FF08-4A9D-BD58-7B71470F0634}">
      <dsp:nvSpPr>
        <dsp:cNvPr id="0" name=""/>
        <dsp:cNvSpPr/>
      </dsp:nvSpPr>
      <dsp:spPr>
        <a:xfrm>
          <a:off x="4018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А. океан  </a:t>
          </a:r>
        </a:p>
      </dsp:txBody>
      <dsp:txXfrm>
        <a:off x="4018" y="1738052"/>
        <a:ext cx="2740521" cy="3649909"/>
      </dsp:txXfrm>
    </dsp:sp>
    <dsp:sp modelId="{CB751A9F-538B-4D72-878A-2D8E51C848DE}">
      <dsp:nvSpPr>
        <dsp:cNvPr id="0" name=""/>
        <dsp:cNvSpPr/>
      </dsp:nvSpPr>
      <dsp:spPr>
        <a:xfrm>
          <a:off x="2744539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Б. земную кору</a:t>
          </a:r>
        </a:p>
      </dsp:txBody>
      <dsp:txXfrm>
        <a:off x="2744539" y="1738052"/>
        <a:ext cx="2740521" cy="3649909"/>
      </dsp:txXfrm>
    </dsp:sp>
    <dsp:sp modelId="{1D5BB9A1-C51E-44D3-B678-E0412DDEB0CE}">
      <dsp:nvSpPr>
        <dsp:cNvPr id="0" name=""/>
        <dsp:cNvSpPr/>
      </dsp:nvSpPr>
      <dsp:spPr>
        <a:xfrm>
          <a:off x="5485060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В. атмосферу</a:t>
          </a:r>
          <a:endParaRPr lang="ru-RU" sz="4100" kern="1200" dirty="0"/>
        </a:p>
      </dsp:txBody>
      <dsp:txXfrm>
        <a:off x="5485060" y="1738052"/>
        <a:ext cx="2740521" cy="3649909"/>
      </dsp:txXfrm>
    </dsp:sp>
    <dsp:sp modelId="{E501CDFB-E1CD-4A87-AA43-A7530A781D33}">
      <dsp:nvSpPr>
        <dsp:cNvPr id="0" name=""/>
        <dsp:cNvSpPr/>
      </dsp:nvSpPr>
      <dsp:spPr>
        <a:xfrm>
          <a:off x="0" y="5387961"/>
          <a:ext cx="8229600" cy="40554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98C4C-222D-4A74-B827-2019FDC8234F}">
      <dsp:nvSpPr>
        <dsp:cNvPr id="0" name=""/>
        <dsp:cNvSpPr/>
      </dsp:nvSpPr>
      <dsp:spPr>
        <a:xfrm>
          <a:off x="0" y="0"/>
          <a:ext cx="8229600" cy="173805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5. Какая наука изучает население, его количество, условия жизни??</a:t>
          </a:r>
          <a:endParaRPr lang="ru-RU" sz="4300" kern="1200" dirty="0"/>
        </a:p>
      </dsp:txBody>
      <dsp:txXfrm>
        <a:off x="0" y="0"/>
        <a:ext cx="8229600" cy="1738052"/>
      </dsp:txXfrm>
    </dsp:sp>
    <dsp:sp modelId="{715B656E-FF08-4A9D-BD58-7B71470F0634}">
      <dsp:nvSpPr>
        <dsp:cNvPr id="0" name=""/>
        <dsp:cNvSpPr/>
      </dsp:nvSpPr>
      <dsp:spPr>
        <a:xfrm>
          <a:off x="4018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А. демография  </a:t>
          </a:r>
        </a:p>
      </dsp:txBody>
      <dsp:txXfrm>
        <a:off x="4018" y="1738052"/>
        <a:ext cx="2740521" cy="3649909"/>
      </dsp:txXfrm>
    </dsp:sp>
    <dsp:sp modelId="{CB751A9F-538B-4D72-878A-2D8E51C848DE}">
      <dsp:nvSpPr>
        <dsp:cNvPr id="0" name=""/>
        <dsp:cNvSpPr/>
      </dsp:nvSpPr>
      <dsp:spPr>
        <a:xfrm>
          <a:off x="2744539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Б. океанология</a:t>
          </a:r>
        </a:p>
      </dsp:txBody>
      <dsp:txXfrm>
        <a:off x="2744539" y="1738052"/>
        <a:ext cx="2740521" cy="3649909"/>
      </dsp:txXfrm>
    </dsp:sp>
    <dsp:sp modelId="{1D5BB9A1-C51E-44D3-B678-E0412DDEB0CE}">
      <dsp:nvSpPr>
        <dsp:cNvPr id="0" name=""/>
        <dsp:cNvSpPr/>
      </dsp:nvSpPr>
      <dsp:spPr>
        <a:xfrm>
          <a:off x="5485060" y="1738052"/>
          <a:ext cx="2740521" cy="3649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В. биогеография</a:t>
          </a:r>
          <a:endParaRPr lang="ru-RU" sz="3200" kern="1200" dirty="0"/>
        </a:p>
      </dsp:txBody>
      <dsp:txXfrm>
        <a:off x="5485060" y="1738052"/>
        <a:ext cx="2740521" cy="3649909"/>
      </dsp:txXfrm>
    </dsp:sp>
    <dsp:sp modelId="{E501CDFB-E1CD-4A87-AA43-A7530A781D33}">
      <dsp:nvSpPr>
        <dsp:cNvPr id="0" name=""/>
        <dsp:cNvSpPr/>
      </dsp:nvSpPr>
      <dsp:spPr>
        <a:xfrm>
          <a:off x="0" y="5387961"/>
          <a:ext cx="8229600" cy="40554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2D87-E197-4775-A0E6-219078C7D344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23A6-09B1-4D30-9860-C0C46677E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6D42D3-6B3F-4CA6-977C-9AA51074BD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601A8F-B733-4E6C-AD54-53569824BF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4096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Экономическая и социальная география мира</a:t>
            </a:r>
            <a:endParaRPr lang="ru-RU" dirty="0">
              <a:solidFill>
                <a:srgbClr val="F7964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B4FC-65E3-4AB0-90A6-A9DB9C2C3175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8987-17BB-4B1C-AD4E-F47F6B7A2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5B05-5888-4E90-B518-F028941D107E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D5B2-1AB2-4EB0-B36F-3A887FAA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6729-AE7C-4253-9A40-8AA7F2240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8A9A-B236-430D-86FC-9524226E22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Анна\Documents\Школа\география\10 класс\ITN\Global_Partner_Map2[2]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52736"/>
            <a:ext cx="9106457" cy="5256584"/>
          </a:xfrm>
          <a:prstGeom prst="rect">
            <a:avLst/>
          </a:prstGeom>
          <a:noFill/>
        </p:spPr>
      </p:pic>
      <p:pic>
        <p:nvPicPr>
          <p:cNvPr id="1027" name="Picture 3" descr="C:\Users\Анна\Documents\Школа\шаблоны\Рисунок1.png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877272"/>
            <a:ext cx="9155113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нна\Documents\Школа\шаблоны\Рисунок1.png"/>
          <p:cNvPicPr>
            <a:picLocks noChangeAspect="1" noChangeArrowheads="1"/>
          </p:cNvPicPr>
          <p:nvPr/>
        </p:nvPicPr>
        <p:blipFill>
          <a:blip r:embed="rId1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92696"/>
            <a:ext cx="9155113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1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016" y="188640"/>
            <a:ext cx="8627952" cy="389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География: Начальный курс</a:t>
            </a:r>
            <a:endParaRPr lang="ru-RU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62551" y="2647663"/>
            <a:ext cx="8627952" cy="1470025"/>
          </a:xfrm>
        </p:spPr>
        <p:txBody>
          <a:bodyPr/>
          <a:lstStyle/>
          <a:p>
            <a:r>
              <a:rPr lang="ru-RU" dirty="0" smtClean="0"/>
              <a:t>Методы географических исследований</a:t>
            </a:r>
            <a:endParaRPr lang="ru-RU" dirty="0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551" y="162962"/>
            <a:ext cx="8627952" cy="389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География: Начальный курс</a:t>
            </a:r>
            <a:endParaRPr lang="ru-RU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62551" y="2647663"/>
            <a:ext cx="8627952" cy="1470025"/>
          </a:xfrm>
        </p:spPr>
        <p:txBody>
          <a:bodyPr/>
          <a:lstStyle/>
          <a:p>
            <a:r>
              <a:rPr lang="ru-RU" dirty="0" smtClean="0"/>
              <a:t>Методы географических исследований</a:t>
            </a:r>
            <a:endParaRPr lang="ru-RU" dirty="0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5"/>
          <p:cNvSpPr>
            <a:spLocks noGrp="1"/>
          </p:cNvSpPr>
          <p:nvPr>
            <p:ph idx="1"/>
          </p:nvPr>
        </p:nvSpPr>
        <p:spPr>
          <a:xfrm>
            <a:off x="1835150" y="2417763"/>
            <a:ext cx="7096125" cy="28082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ru-RU" sz="3600" smtClean="0">
              <a:solidFill>
                <a:srgbClr val="6C0000"/>
              </a:solidFill>
              <a:latin typeface="Calibri" pitchFamily="34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3600" b="1" smtClean="0">
                <a:solidFill>
                  <a:srgbClr val="6C0000"/>
                </a:solidFill>
                <a:latin typeface="Calibri" pitchFamily="34" charset="0"/>
              </a:rPr>
              <a:t>Способ достижения какой-либо цели, решения конкретной задачи.</a:t>
            </a:r>
          </a:p>
        </p:txBody>
      </p:sp>
      <p:pic>
        <p:nvPicPr>
          <p:cNvPr id="17410" name="Рисунок 19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36588"/>
            <a:ext cx="68389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1974850" y="201613"/>
            <a:ext cx="6851650" cy="914400"/>
          </a:xfrm>
        </p:spPr>
      </p:pic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1692275" y="1341438"/>
            <a:ext cx="6981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6C0000"/>
                </a:solidFill>
                <a:latin typeface="Calibri" pitchFamily="34" charset="0"/>
              </a:rPr>
              <a:t>(от греческого </a:t>
            </a:r>
            <a:r>
              <a:rPr lang="ru-RU" sz="3200" dirty="0" err="1">
                <a:solidFill>
                  <a:srgbClr val="6C0000"/>
                </a:solidFill>
                <a:latin typeface="Calibri" pitchFamily="34" charset="0"/>
              </a:rPr>
              <a:t>methodos</a:t>
            </a:r>
            <a:r>
              <a:rPr lang="ru-RU" sz="3200" dirty="0">
                <a:solidFill>
                  <a:srgbClr val="6C0000"/>
                </a:solidFill>
                <a:latin typeface="Calibri" pitchFamily="34" charset="0"/>
              </a:rPr>
              <a:t> - путь исследования)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9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36588"/>
            <a:ext cx="68389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43100" y="1341438"/>
            <a:ext cx="6731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b="1" u="sng" dirty="0">
                <a:solidFill>
                  <a:srgbClr val="7A0000"/>
                </a:solidFill>
                <a:latin typeface="Calibri" pitchFamily="34" charset="0"/>
              </a:rPr>
              <a:t>Сущность метода: </a:t>
            </a:r>
            <a:r>
              <a:rPr lang="ru-RU" sz="2600" dirty="0">
                <a:solidFill>
                  <a:srgbClr val="7A0000"/>
                </a:solidFill>
                <a:latin typeface="Calibri" pitchFamily="34" charset="0"/>
              </a:rPr>
              <a:t>восприятие  объектов </a:t>
            </a:r>
            <a:r>
              <a:rPr lang="ru-RU" sz="2600" b="1" dirty="0">
                <a:solidFill>
                  <a:srgbClr val="7A0000"/>
                </a:solidFill>
                <a:latin typeface="Calibri" pitchFamily="34" charset="0"/>
              </a:rPr>
              <a:t>природы</a:t>
            </a:r>
            <a:r>
              <a:rPr lang="ru-RU" sz="2600" dirty="0">
                <a:solidFill>
                  <a:srgbClr val="7A0000"/>
                </a:solidFill>
                <a:latin typeface="Calibri" pitchFamily="34" charset="0"/>
              </a:rPr>
              <a:t> с целю получения первичных данных  для дальнейшего анализа</a:t>
            </a:r>
          </a:p>
          <a:p>
            <a:pPr algn="just"/>
            <a:endParaRPr lang="ru-RU" sz="3200" b="1" u="sng" dirty="0">
              <a:latin typeface="Times New Roman" pitchFamily="18" charset="0"/>
            </a:endParaRPr>
          </a:p>
        </p:txBody>
      </p:sp>
      <p:pic>
        <p:nvPicPr>
          <p:cNvPr id="1026" name="Picture 2" descr="http://pioner48.ru/image/cache/data-pioner48-school-uchebno-naglyadnye-posobiya-i-oborudovanie-prirodovedenie-lupa-ruchnaya-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2363" y="3419475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bazarpnz.ru/photos/bazar/d7/2020397/2020397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7913" y="3716338"/>
            <a:ext cx="277653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d1r913ofpcpbjz.cloudfront.net/media/catalog/product/7/2/7219_action_12x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4225" y="4325938"/>
            <a:ext cx="18367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zrenielib.ru/tw_refs/5/4139/4139_html_mb5e8de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7550" y="3449638"/>
            <a:ext cx="27654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головок 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7250" y="2530475"/>
            <a:ext cx="6851650" cy="785813"/>
          </a:xfrm>
          <a:prstGeom prst="rect">
            <a:avLst/>
          </a:prstGeom>
          <a:noFill/>
        </p:spPr>
      </p:pic>
      <p:pic>
        <p:nvPicPr>
          <p:cNvPr id="13" name="Заголовок 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27188" y="3206750"/>
            <a:ext cx="2305050" cy="517525"/>
          </a:xfrm>
          <a:prstGeom prst="rect">
            <a:avLst/>
          </a:prstGeom>
          <a:noFill/>
        </p:spPr>
      </p:pic>
      <p:pic>
        <p:nvPicPr>
          <p:cNvPr id="15" name="Заголовок 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2450" y="5870575"/>
            <a:ext cx="2298700" cy="517525"/>
          </a:xfrm>
          <a:prstGeom prst="rect">
            <a:avLst/>
          </a:prstGeom>
          <a:noFill/>
        </p:spPr>
      </p:pic>
      <p:pic>
        <p:nvPicPr>
          <p:cNvPr id="16" name="Заголовок 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32238" y="3181350"/>
            <a:ext cx="2297112" cy="519113"/>
          </a:xfrm>
          <a:prstGeom prst="rect">
            <a:avLst/>
          </a:prstGeom>
          <a:noFill/>
        </p:spPr>
      </p:pic>
      <p:pic>
        <p:nvPicPr>
          <p:cNvPr id="17" name="Заголовок 1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67450" y="3206750"/>
            <a:ext cx="2303463" cy="517525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75294" y="418108"/>
            <a:ext cx="3044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Наблюдение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65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pushkin.gov.spb.ru/static/writable/ckeditor/uploads/2013/10/09/222gif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127" y="2132855"/>
            <a:ext cx="2592288" cy="218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2780928"/>
            <a:ext cx="620343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04664"/>
            <a:ext cx="5981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Географическое описание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79613" y="1468438"/>
            <a:ext cx="6694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b="1" u="sng" dirty="0">
                <a:solidFill>
                  <a:srgbClr val="7A0000"/>
                </a:solidFill>
                <a:latin typeface="Calibri" pitchFamily="34" charset="0"/>
              </a:rPr>
              <a:t>Сущность метода: </a:t>
            </a:r>
            <a:r>
              <a:rPr lang="ru-RU" sz="2800" dirty="0">
                <a:solidFill>
                  <a:srgbClr val="7A0000"/>
                </a:solidFill>
                <a:latin typeface="Calibri" pitchFamily="34" charset="0"/>
              </a:rPr>
              <a:t>запись собранных сведений об объектах</a:t>
            </a:r>
            <a:endParaRPr lang="ru-RU" sz="3200" b="1" u="sng" dirty="0">
              <a:solidFill>
                <a:srgbClr val="7A0000"/>
              </a:solidFill>
              <a:latin typeface="Calibri" pitchFamily="34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682625" y="476672"/>
            <a:ext cx="9144000" cy="76470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Картографический метод</a:t>
            </a:r>
          </a:p>
        </p:txBody>
      </p:sp>
      <p:sp>
        <p:nvSpPr>
          <p:cNvPr id="921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8313" y="4076700"/>
            <a:ext cx="8229600" cy="218757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Использование карт как основного источника информации </a:t>
            </a:r>
          </a:p>
        </p:txBody>
      </p:sp>
      <p:pic>
        <p:nvPicPr>
          <p:cNvPr id="9219" name="Picture 7" descr="i8 карта э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1488721"/>
            <a:ext cx="4143579" cy="251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8" descr="i10карт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60032" y="1488721"/>
            <a:ext cx="4026148" cy="251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4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69558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549" y="545752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41953" y="404664"/>
            <a:ext cx="6392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Сравнительно-географический</a:t>
            </a:r>
            <a:endParaRPr lang="ru-RU" sz="36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79613" y="1468438"/>
            <a:ext cx="669448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b="1" u="sng" dirty="0">
                <a:solidFill>
                  <a:srgbClr val="7A0000"/>
                </a:solidFill>
                <a:latin typeface="Calibri" pitchFamily="34" charset="0"/>
              </a:rPr>
              <a:t>Сущность </a:t>
            </a:r>
            <a:r>
              <a:rPr lang="ru-RU" sz="2600" b="1" u="sng" dirty="0" err="1" smtClean="0">
                <a:solidFill>
                  <a:srgbClr val="7A0000"/>
                </a:solidFill>
                <a:latin typeface="Calibri" pitchFamily="34" charset="0"/>
              </a:rPr>
              <a:t>метода:позволяет</a:t>
            </a:r>
            <a:r>
              <a:rPr lang="ru-RU" sz="2600" b="1" u="sng" dirty="0" smtClean="0">
                <a:solidFill>
                  <a:srgbClr val="7A0000"/>
                </a:solidFill>
                <a:latin typeface="Calibri" pitchFamily="34" charset="0"/>
              </a:rPr>
              <a:t> с помощью сравнения выявлять общее и особенное в географических объектах , явлениях, процессах</a:t>
            </a:r>
            <a:endParaRPr lang="ru-RU" sz="3200" b="1" u="sng" dirty="0">
              <a:solidFill>
                <a:srgbClr val="7A0000"/>
              </a:solidFill>
              <a:latin typeface="Calibri" pitchFamily="34" charset="0"/>
            </a:endParaRPr>
          </a:p>
        </p:txBody>
      </p:sp>
      <p:pic>
        <p:nvPicPr>
          <p:cNvPr id="6" name="Picture 7" descr="i13 смешанный л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60" y="3251899"/>
            <a:ext cx="3493031" cy="25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i14 дубов ле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8024" y="3251900"/>
            <a:ext cx="3620623" cy="246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5699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Аэрокосмический метод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43100" y="1341438"/>
            <a:ext cx="6731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b="1" u="sng" dirty="0">
                <a:solidFill>
                  <a:srgbClr val="7A0000"/>
                </a:solidFill>
                <a:latin typeface="Calibri" pitchFamily="34" charset="0"/>
              </a:rPr>
              <a:t>Сущность метода: </a:t>
            </a:r>
            <a:r>
              <a:rPr lang="ru-RU" sz="2600" dirty="0" smtClean="0">
                <a:solidFill>
                  <a:srgbClr val="7A0000"/>
                </a:solidFill>
                <a:latin typeface="Calibri" pitchFamily="34" charset="0"/>
              </a:rPr>
              <a:t>использование снимков земной поверхности с борта самолёта и из космоса.</a:t>
            </a:r>
            <a:endParaRPr lang="ru-RU" sz="2600" dirty="0">
              <a:solidFill>
                <a:srgbClr val="7A0000"/>
              </a:solidFill>
              <a:latin typeface="Calibri" pitchFamily="34" charset="0"/>
            </a:endParaRPr>
          </a:p>
          <a:p>
            <a:pPr algn="just"/>
            <a:endParaRPr lang="ru-RU" sz="3200" b="1" u="sng" dirty="0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930872"/>
            <a:ext cx="4104456" cy="280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30872"/>
            <a:ext cx="4150067" cy="280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404664"/>
            <a:ext cx="5135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Статистический метод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43100" y="1341438"/>
            <a:ext cx="673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b="1" u="sng" dirty="0">
                <a:solidFill>
                  <a:srgbClr val="7A0000"/>
                </a:solidFill>
                <a:latin typeface="Calibri" pitchFamily="34" charset="0"/>
              </a:rPr>
              <a:t>Сущность метода: </a:t>
            </a:r>
            <a:r>
              <a:rPr lang="ru-RU" sz="2600" dirty="0" smtClean="0">
                <a:solidFill>
                  <a:srgbClr val="7A0000"/>
                </a:solidFill>
                <a:latin typeface="Calibri" pitchFamily="34" charset="0"/>
              </a:rPr>
              <a:t>использование для анализа статистических  данных.</a:t>
            </a:r>
            <a:endParaRPr lang="ru-RU" sz="2600" dirty="0">
              <a:solidFill>
                <a:srgbClr val="7A0000"/>
              </a:solidFill>
              <a:latin typeface="Calibri" pitchFamily="34" charset="0"/>
            </a:endParaRPr>
          </a:p>
          <a:p>
            <a:pPr algn="just"/>
            <a:endParaRPr lang="ru-RU" sz="3200" b="1" u="sng" dirty="0">
              <a:latin typeface="Times New Roman" pitchFamily="18" charset="0"/>
            </a:endParaRPr>
          </a:p>
        </p:txBody>
      </p:sp>
      <p:pic>
        <p:nvPicPr>
          <p:cNvPr id="9" name="Picture 8" descr="диаграмма глуб озе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066070"/>
            <a:ext cx="4561070" cy="2281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123\Desktop\ФГОС 5 класс\Презентации\0011-011-Sravnitelnaja-tablitsa-tajgi-regionov-Rossi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2420888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5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5621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Закрепление материала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5" name="Picture 8" descr="i6 опис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591245"/>
            <a:ext cx="2967624" cy="340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5 описа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02100" y="1468438"/>
            <a:ext cx="2957206" cy="2032570"/>
          </a:xfrm>
          <a:prstGeom prst="rect">
            <a:avLst/>
          </a:prstGeom>
        </p:spPr>
      </p:pic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86886" y="3933056"/>
            <a:ext cx="3149409" cy="20996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527473"/>
            <a:ext cx="896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5621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Закрепление материала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527473"/>
            <a:ext cx="896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146" name="Picture 2" descr="C:\Users\123\Desktop\ФГОС 5 класс\Презентации\карт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401" y="1847701"/>
            <a:ext cx="6010356" cy="42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Проверка домашнего задания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9832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59552" y="6272131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5621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Закрепление материала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1527473"/>
            <a:ext cx="8963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7" descr="i15 ур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4625" y="1461565"/>
            <a:ext cx="3110195" cy="214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 descr="i16 кавказ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0189" y="3993322"/>
            <a:ext cx="3134631" cy="203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194" name="Picture 2" descr="C:\Users\123\Desktop\ФГОС 5 класс\Презентации\5089610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551605"/>
            <a:ext cx="3783887" cy="349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490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5621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Закрепление материала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1527473"/>
            <a:ext cx="8963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6" descr="диаграмм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6372" y="1527472"/>
            <a:ext cx="4359572" cy="326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7170" name="Picture 2" descr="C:\Users\123\Desktop\ФГОС 5 класс\Презентации\3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068960"/>
            <a:ext cx="4111613" cy="2940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72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5621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Закрепление материала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1527473"/>
            <a:ext cx="8963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i17 сним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60" y="2996952"/>
            <a:ext cx="373506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7" descr="i18 сним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32040" y="1961662"/>
            <a:ext cx="3671513" cy="2763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/>
          </p:cNvSpPr>
          <p:nvPr>
            <p:ph type="body" sz="half" idx="1"/>
          </p:nvPr>
        </p:nvSpPr>
        <p:spPr>
          <a:xfrm>
            <a:off x="1258888" y="1916113"/>
            <a:ext cx="4038600" cy="4525962"/>
          </a:xfrm>
        </p:spPr>
        <p:txBody>
          <a:bodyPr/>
          <a:lstStyle/>
          <a:p>
            <a:r>
              <a:rPr lang="ru-RU" sz="2800" b="1" dirty="0" smtClean="0"/>
              <a:t>Я узнал (а) …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Я не понял (а) …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Мне было …</a:t>
            </a:r>
          </a:p>
        </p:txBody>
      </p:sp>
      <p:pic>
        <p:nvPicPr>
          <p:cNvPr id="18435" name="Picture 8" descr="i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773238"/>
            <a:ext cx="1646238" cy="1871662"/>
          </a:xfrm>
        </p:spPr>
      </p:pic>
      <p:pic>
        <p:nvPicPr>
          <p:cNvPr id="18436" name="Picture 9" descr="картин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4292600"/>
            <a:ext cx="2381250" cy="1428750"/>
          </a:xfrm>
        </p:spPr>
      </p:pic>
      <p:pic>
        <p:nvPicPr>
          <p:cNvPr id="7" name="Рисунок 4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07904" y="476672"/>
            <a:ext cx="257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Рефлексия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body" sz="half" idx="1"/>
          </p:nvPr>
        </p:nvSpPr>
        <p:spPr>
          <a:xfrm>
            <a:off x="1258888" y="1557338"/>
            <a:ext cx="4038600" cy="4525962"/>
          </a:xfrm>
        </p:spPr>
        <p:txBody>
          <a:bodyPr/>
          <a:lstStyle/>
          <a:p>
            <a:r>
              <a:rPr lang="ru-RU" sz="2800" b="1" dirty="0" smtClean="0"/>
              <a:t>Прочитать §4. </a:t>
            </a:r>
          </a:p>
          <a:p>
            <a:r>
              <a:rPr lang="ru-RU" sz="2800" b="1" dirty="0" smtClean="0"/>
              <a:t>Выполнить задания по электронному приложению. </a:t>
            </a:r>
          </a:p>
          <a:p>
            <a:r>
              <a:rPr lang="ru-RU" sz="2800" b="1" dirty="0" smtClean="0"/>
              <a:t>Сделать географическое описание природы своего населенного пункта </a:t>
            </a:r>
          </a:p>
        </p:txBody>
      </p:sp>
      <p:pic>
        <p:nvPicPr>
          <p:cNvPr id="19459" name="Picture 7" descr="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32588" y="1484313"/>
            <a:ext cx="1428750" cy="1428750"/>
          </a:xfrm>
        </p:spPr>
      </p:pic>
      <p:pic>
        <p:nvPicPr>
          <p:cNvPr id="19460" name="Picture 8" descr="i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3644900"/>
            <a:ext cx="2808287" cy="2076450"/>
          </a:xfrm>
        </p:spPr>
      </p:pic>
      <p:pic>
        <p:nvPicPr>
          <p:cNvPr id="7" name="Рисунок 4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8389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404664"/>
            <a:ext cx="4572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Домашнее задание</a:t>
            </a:r>
            <a:endParaRPr lang="ru-RU" sz="40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77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267703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59552" y="6283017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84778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67936" y="6304788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867490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778006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67936" y="6336792"/>
            <a:ext cx="576064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056901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Управляющая кнопка: назад 1">
            <a:hlinkClick r:id="rId7" action="ppaction://hlinksldjump" highlightClick="1"/>
          </p:cNvPr>
          <p:cNvSpPr/>
          <p:nvPr/>
        </p:nvSpPr>
        <p:spPr>
          <a:xfrm>
            <a:off x="8545016" y="6336792"/>
            <a:ext cx="576064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dirty="0"/>
              <a:t>1. Почему количество географических наук постоянно увеличивается?</a:t>
            </a:r>
          </a:p>
          <a:p>
            <a:pPr algn="just"/>
            <a:r>
              <a:rPr lang="ru-RU" b="1" dirty="0" smtClean="0"/>
              <a:t>2. </a:t>
            </a:r>
            <a:r>
              <a:rPr lang="ru-RU" b="1" dirty="0"/>
              <a:t>Приведите примеры географических объектов на территории </a:t>
            </a:r>
            <a:r>
              <a:rPr lang="ru-RU" b="1" dirty="0" smtClean="0"/>
              <a:t>вашего </a:t>
            </a:r>
            <a:r>
              <a:rPr lang="ru-RU" b="1" dirty="0"/>
              <a:t>района, являющихся объектом изучения: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	а</a:t>
            </a:r>
            <a:r>
              <a:rPr lang="ru-RU" b="1" dirty="0"/>
              <a:t>) физической </a:t>
            </a:r>
            <a:r>
              <a:rPr lang="ru-RU" b="1" dirty="0" smtClean="0"/>
              <a:t>географии</a:t>
            </a:r>
            <a:r>
              <a:rPr lang="ru-RU" b="1" dirty="0"/>
              <a:t>;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	б)социально-экономической </a:t>
            </a:r>
            <a:r>
              <a:rPr lang="ru-RU" b="1" dirty="0"/>
              <a:t>географии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545016" y="6336792"/>
            <a:ext cx="576064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Установите соответствие</a:t>
            </a:r>
          </a:p>
          <a:p>
            <a:r>
              <a:rPr lang="ru-RU" b="1" dirty="0" smtClean="0"/>
              <a:t>1. океанология				А. </a:t>
            </a:r>
          </a:p>
          <a:p>
            <a:r>
              <a:rPr lang="ru-RU" b="1" dirty="0" smtClean="0"/>
              <a:t>		 </a:t>
            </a:r>
          </a:p>
          <a:p>
            <a:r>
              <a:rPr lang="ru-RU" b="1" dirty="0" smtClean="0"/>
              <a:t>2. геология 	Б.</a:t>
            </a:r>
          </a:p>
          <a:p>
            <a:r>
              <a:rPr lang="ru-RU" b="1" dirty="0" smtClean="0"/>
              <a:t>			 </a:t>
            </a:r>
          </a:p>
          <a:p>
            <a:r>
              <a:rPr lang="ru-RU" b="1" dirty="0" smtClean="0"/>
              <a:t>3. демография				В. </a:t>
            </a:r>
          </a:p>
          <a:p>
            <a:r>
              <a:rPr lang="ru-RU" b="1" dirty="0" smtClean="0"/>
              <a:t>	</a:t>
            </a:r>
          </a:p>
          <a:p>
            <a:r>
              <a:rPr lang="ru-RU" b="1" dirty="0" smtClean="0"/>
              <a:t>4. климатология	Г.</a:t>
            </a:r>
          </a:p>
          <a:p>
            <a:r>
              <a:rPr lang="ru-RU" b="1" dirty="0" smtClean="0"/>
              <a:t>		</a:t>
            </a:r>
          </a:p>
          <a:p>
            <a:r>
              <a:rPr lang="ru-RU" b="1" dirty="0" smtClean="0"/>
              <a:t>5. картография</a:t>
            </a:r>
            <a:r>
              <a:rPr lang="ru-RU" dirty="0" smtClean="0"/>
              <a:t>				</a:t>
            </a:r>
            <a:r>
              <a:rPr lang="ru-RU" b="1" dirty="0" smtClean="0"/>
              <a:t>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907" y="1952102"/>
            <a:ext cx="1637399" cy="11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663" y="3501007"/>
            <a:ext cx="1539885" cy="118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4065924"/>
            <a:ext cx="1610219" cy="12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878952"/>
            <a:ext cx="1656184" cy="12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385" y="2388745"/>
            <a:ext cx="1616108" cy="123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назад 8">
            <a:hlinkClick r:id="rId7" action="ppaction://hlinksldjump" highlightClick="1"/>
          </p:cNvPr>
          <p:cNvSpPr/>
          <p:nvPr/>
        </p:nvSpPr>
        <p:spPr>
          <a:xfrm>
            <a:off x="8545016" y="6336792"/>
            <a:ext cx="576064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BF3A9C2-3B12-4211-8797-4380BBE5A0E4}" vid="{25DA3FC4-856A-43C6-BBDF-5FBF7BFB17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297</Words>
  <Application>Microsoft Office PowerPoint</Application>
  <PresentationFormat>Экран (4:3)</PresentationFormat>
  <Paragraphs>85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Методы географических исследований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  <vt:lpstr>Задание.</vt:lpstr>
      <vt:lpstr>Методы географических исследований</vt:lpstr>
      <vt:lpstr>Презентация PowerPoint</vt:lpstr>
      <vt:lpstr>Презентация PowerPoint</vt:lpstr>
      <vt:lpstr>Презентация PowerPoint</vt:lpstr>
      <vt:lpstr>Картографический метод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географических исследований</dc:title>
  <dc:creator>123</dc:creator>
  <cp:lastModifiedBy>123</cp:lastModifiedBy>
  <cp:revision>10</cp:revision>
  <dcterms:created xsi:type="dcterms:W3CDTF">2015-09-27T17:46:23Z</dcterms:created>
  <dcterms:modified xsi:type="dcterms:W3CDTF">2015-10-09T17:46:55Z</dcterms:modified>
</cp:coreProperties>
</file>