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1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tx2">
                <a:lumMod val="20000"/>
                <a:lumOff val="80000"/>
              </a:schemeClr>
            </a:gs>
            <a:gs pos="1000">
              <a:srgbClr val="FF0000"/>
            </a:gs>
            <a:gs pos="72000">
              <a:schemeClr val="accent5">
                <a:lumMod val="20000"/>
                <a:lumOff val="8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5C603C-F526-4C7B-BBDC-E5B610E36998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5EDA5E-9EEC-4AC1-8513-EE8EC7E8AA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tx2">
                <a:lumMod val="20000"/>
                <a:lumOff val="80000"/>
              </a:schemeClr>
            </a:gs>
            <a:gs pos="1000">
              <a:srgbClr val="FF0000"/>
            </a:gs>
            <a:gs pos="67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4" y="3429000"/>
            <a:ext cx="9072626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Историко-культурное наследие родного края</a:t>
            </a:r>
            <a:r>
              <a:rPr lang="en-US" i="1" dirty="0" smtClean="0">
                <a:latin typeface="Arial Black" pitchFamily="34" charset="0"/>
              </a:rPr>
              <a:t>:</a:t>
            </a:r>
            <a:r>
              <a:rPr lang="ru-RU" i="1" dirty="0" smtClean="0">
                <a:latin typeface="Arial Black" pitchFamily="34" charset="0"/>
              </a:rPr>
              <a:t>Есть </a:t>
            </a:r>
            <a:r>
              <a:rPr lang="ru-RU" i="1" dirty="0">
                <a:latin typeface="Arial Black" pitchFamily="34" charset="0"/>
              </a:rPr>
              <a:t>такой народ – </a:t>
            </a:r>
            <a:r>
              <a:rPr lang="ru-RU" i="1" dirty="0" err="1" smtClean="0">
                <a:latin typeface="Arial Black" pitchFamily="34" charset="0"/>
              </a:rPr>
              <a:t>кряшены</a:t>
            </a:r>
            <a:r>
              <a:rPr lang="ru-RU" i="1" dirty="0">
                <a:latin typeface="Arial Black" pitchFamily="34" charset="0"/>
              </a:rPr>
              <a:t/>
            </a:r>
            <a:br>
              <a:rPr lang="ru-RU" i="1" dirty="0">
                <a:latin typeface="Arial Black" pitchFamily="34" charset="0"/>
              </a:rPr>
            </a:br>
            <a:endParaRPr lang="ru-RU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714884"/>
            <a:ext cx="7772400" cy="1508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2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28"/>
            <a:ext cx="4500562" cy="271464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В сельских домах культуры, школьных музеях оформлены уголки кряшенской культуры, альбомы, ведется сбор материалов, экспонатов, представляющие самобытную культуру, быт, обряды, обычаи этноса. </a:t>
            </a:r>
          </a:p>
          <a:p>
            <a:endParaRPr lang="ru-RU" dirty="0"/>
          </a:p>
        </p:txBody>
      </p:sp>
      <p:pic>
        <p:nvPicPr>
          <p:cNvPr id="4" name="Рисунок 3" descr="Image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3000372"/>
          </a:xfrm>
          <a:prstGeom prst="rect">
            <a:avLst/>
          </a:prstGeom>
        </p:spPr>
      </p:pic>
      <p:pic>
        <p:nvPicPr>
          <p:cNvPr id="6" name="Рисунок 5" descr="img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3429024" cy="3714776"/>
          </a:xfrm>
          <a:prstGeom prst="rect">
            <a:avLst/>
          </a:prstGeom>
        </p:spPr>
      </p:pic>
      <p:pic>
        <p:nvPicPr>
          <p:cNvPr id="8" name="Рисунок 7" descr="x_0222ea8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143248"/>
            <a:ext cx="5181628" cy="350046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Обычаи(праздники)кряшен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70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Крещенных татар нередко называют обрусевшими татарами. В определенной степени это верно. Русские имена, русский образ жизни, христианская вера, русские праздники. И все же у этого этноса сохранилось много своего самобытного, хранимого и лелеемого веками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обрядовые песни, свои праздники, одежда. Среди праздников у кряшен большим почитанием пользуются Рождество и Святки — Роштау и Нардуган. Период от праздника Рождества Христова и до Крещения Господня у кряшен принято называть Нардуган. К этому празднеству приурочены народные гуляния, маскарады, гадания. Несмотря на то, что Нардуган формально считается кряшенскими Святками, но, вероятнее всего, праздничные традиции восходят к прошлому кряшен, а именно празднованию периода зимнего солнцестояния.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1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29600" cy="1828800"/>
          </a:xfrm>
        </p:spPr>
        <p:txBody>
          <a:bodyPr/>
          <a:lstStyle/>
          <a:p>
            <a:r>
              <a:rPr lang="ru-RU" dirty="0" smtClean="0"/>
              <a:t>Пасха(Олы кон)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4572032" cy="578645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Широко почитается также Кач ману — Крещение Господне и, разумеется, Пасха (Олы кон — Великий день). Этот великий христианский праздник также выделяли. Перед праздником люди тщательно убирались в доме, стирали и старались сшить к празднику новую одежду. Этот обычай именуется тамыр корэйту, тамыр тергезу — усилить и оживить корни. Перед самой Пасхой у кряшен принято мыться и топить баню, чтобы встретить Пасху в чистоте. В праздник было принято обходить дома друг друга с пожеланием благополучия и традиционным приветствием: </a:t>
            </a: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    Христос терелеб торган!</a:t>
            </a:r>
            <a:r>
              <a:rPr lang="ru-RU" dirty="0" smtClean="0">
                <a:solidFill>
                  <a:schemeClr val="bg1"/>
                </a:solidFill>
              </a:rPr>
              <a:t> (Христос воскрес!)</a:t>
            </a:r>
            <a:endParaRPr lang="ru-RU" i="1" dirty="0" smtClean="0">
              <a:solidFill>
                <a:schemeClr val="bg1"/>
              </a:solidFill>
            </a:endParaRPr>
          </a:p>
          <a:p>
            <a:pPr algn="l"/>
            <a:r>
              <a:rPr lang="ru-RU" i="1" dirty="0" smtClean="0">
                <a:solidFill>
                  <a:schemeClr val="bg1"/>
                </a:solidFill>
              </a:rPr>
              <a:t>   Чыннап терелеб торган!</a:t>
            </a:r>
            <a:r>
              <a:rPr lang="ru-RU" dirty="0" smtClean="0">
                <a:solidFill>
                  <a:schemeClr val="bg1"/>
                </a:solidFill>
              </a:rPr>
              <a:t> (Воистину воскрес!)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   В моей в семье эти праздники также занимают значимое место и празднуем их ежегодно.</a:t>
            </a:r>
          </a:p>
          <a:p>
            <a:pPr algn="l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639660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3929090" cy="5214974"/>
          </a:xfrm>
          <a:prstGeom prst="rect">
            <a:avLst/>
          </a:prstGeom>
        </p:spPr>
      </p:pic>
    </p:spTree>
  </p:cSld>
  <p:clrMapOvr>
    <a:masterClrMapping/>
  </p:clrMapOvr>
  <p:transition advTm="1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-642966"/>
            <a:ext cx="8229600" cy="1828800"/>
          </a:xfrm>
        </p:spPr>
        <p:txBody>
          <a:bodyPr/>
          <a:lstStyle/>
          <a:p>
            <a:r>
              <a:rPr lang="ru-RU" dirty="0" smtClean="0"/>
              <a:t>Необычный обычай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643866" cy="45720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селе Умирово есть такой древний обычай. Сразу же после праздничного богослужения в церкви молодежь идет развлекаться. В доме, где проживает девушка, ребята разбирают ворота, уносят их и устанавливают в доме у парня, который неравнодушен к этой барышне.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ворота парня, также предварительно разобрав, наоборот - вешают у дома девушки. Ее родителям сразу же становится ясно, кто неравнодушен к их дочери.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1828800"/>
          </a:xfrm>
        </p:spPr>
        <p:txBody>
          <a:bodyPr/>
          <a:lstStyle/>
          <a:p>
            <a:r>
              <a:rPr lang="ru-RU" dirty="0" smtClean="0"/>
              <a:t>Религия кряшен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285860"/>
            <a:ext cx="4929190" cy="27146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Как уже было сказано, кряшены исповедуют         христианство(православие). Я ,например, горжусь тем, что исповедую эту религию.    Вера эта мне кажется верной, чистой.     Наверное, что такое чувство испытывают и другие крещенные. Мы ходим в церковь помолится Богу о близких и усопших людях. В церковь принято ходить на пасху (Олы кон), в рождество (Раштуа).</a:t>
            </a:r>
          </a:p>
          <a:p>
            <a:endParaRPr lang="ru-RU" dirty="0"/>
          </a:p>
        </p:txBody>
      </p:sp>
      <p:pic>
        <p:nvPicPr>
          <p:cNvPr id="4" name="Рисунок 3" descr="z_aaec1c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714776" cy="2500330"/>
          </a:xfrm>
          <a:prstGeom prst="rect">
            <a:avLst/>
          </a:prstGeom>
        </p:spPr>
      </p:pic>
      <p:pic>
        <p:nvPicPr>
          <p:cNvPr id="5" name="Рисунок 4" descr="01701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929066"/>
            <a:ext cx="6000792" cy="292893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7929586" cy="428628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 каждого народа – свои обычаи, праздники, свои песни и сказки. В них отражается душа народа: уклад его жизни, любовь к труду и земле, почитание отцов и дедов.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Каждому из нас необходимо знать историю и обычаи своего народа. Это наши корни, наши истоки. Но не менее важно знать и уважать обычаи народа, живущего рядом. </a:t>
            </a:r>
            <a:endParaRPr lang="ru-RU" dirty="0"/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Автор </a:t>
            </a:r>
            <a:r>
              <a:rPr lang="ru-RU" dirty="0" smtClean="0"/>
              <a:t>работы: Радионова Кристина, </a:t>
            </a:r>
            <a:r>
              <a:rPr lang="ru-RU" dirty="0"/>
              <a:t>ученица 10б класса МОБУ СОШ №1 с. Бакалы</a:t>
            </a:r>
          </a:p>
          <a:p>
            <a:pPr marL="137160" indent="0">
              <a:buNone/>
            </a:pPr>
            <a:r>
              <a:rPr lang="ru-RU" dirty="0"/>
              <a:t>Руководитель: Фахрисламова Л.И. учитель географии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2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/>
          <a:lstStyle/>
          <a:p>
            <a:r>
              <a:rPr lang="ru-RU" dirty="0" smtClean="0"/>
              <a:t>Мой край родной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215370" cy="428628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Каждый человек, вступая в жизнь, открывает для себя слово « Родина». Но вначале пути у каждого из нас есть своя, малая Родина, та, с которой начинается любовь. Эта малая Родина со своим особым обликом, со своей самой скромной и непритязательной красотой предстает человеку в детстве и остается с ним на всю жизнь. Я уроженка села Бакалы Бакалинского района республики Башкортостан.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Визитная карточка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Бакалинский район</a:t>
            </a:r>
            <a:r>
              <a:rPr lang="ru-RU" dirty="0" smtClean="0">
                <a:solidFill>
                  <a:schemeClr val="bg1"/>
                </a:solidFill>
              </a:rPr>
              <a:t> находится на западе Башкортостана, граничит с Илишевским, на востоке — Чекмагушевским, на юге — Шаранским районами, на западе — с Республикой Татарстан.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Площадь района составляет 1951 км2. Население — 10 тыс. человек (2010). Село было основано в XVIII веке как казачья крепость. С 1913 по 1924 год имело статус города, позже – села.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oI5Sa-RnD1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0"/>
            <a:ext cx="4357686" cy="6858000"/>
          </a:xfrm>
        </p:spPr>
      </p:pic>
      <p:pic>
        <p:nvPicPr>
          <p:cNvPr id="21" name="Рисунок 20" descr="4dbf7354b260767d46dc43c985aebe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3143248"/>
          </a:xfrm>
          <a:prstGeom prst="rect">
            <a:avLst/>
          </a:prstGeom>
        </p:spPr>
      </p:pic>
      <p:pic>
        <p:nvPicPr>
          <p:cNvPr id="19" name="Рисунок 18" descr="bakalinskiy_rayon_co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214290"/>
            <a:ext cx="1329743" cy="1643074"/>
          </a:xfrm>
          <a:prstGeom prst="rect">
            <a:avLst/>
          </a:prstGeom>
        </p:spPr>
      </p:pic>
      <p:pic>
        <p:nvPicPr>
          <p:cNvPr id="17" name="Содержимое 16" descr="Bashkiriya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0" y="2857496"/>
            <a:ext cx="4786314" cy="4000504"/>
          </a:xfrm>
        </p:spPr>
      </p:pic>
    </p:spTree>
  </p:cSld>
  <p:clrMapOvr>
    <a:masterClrMapping/>
  </p:clrMapOvr>
  <p:transition advTm="4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Народы Бакалинского района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643050"/>
            <a:ext cx="4572032" cy="48577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Мой родной край богат многим, но главное его богатство – это многонациональный народ, проживающий на его территории. Башкиры составляют 19,4%, русские 21,3, татары 51,7(в т.ч.кряшены13,3),чуваши 3,2, марийцы 2,9, украинцы 0,3, мордва 0,5, другие национальности 0,6%. В результате многовекового взаимодействия тюркских, славянских и финно-угорских народов на территории республики, в том числе и Бакалинского района, сложились устойчивые традиции взаимного уважения и терпимости. </a:t>
            </a:r>
          </a:p>
          <a:p>
            <a:endParaRPr lang="ru-RU" dirty="0"/>
          </a:p>
        </p:txBody>
      </p:sp>
      <p:pic>
        <p:nvPicPr>
          <p:cNvPr id="4" name="Рисунок 3" descr="03860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643050"/>
            <a:ext cx="4000496" cy="4000528"/>
          </a:xfrm>
          <a:prstGeom prst="rect">
            <a:avLst/>
          </a:prstGeom>
        </p:spPr>
      </p:pic>
    </p:spTree>
  </p:cSld>
  <p:clrMapOvr>
    <a:masterClrMapping/>
  </p:clrMapOvr>
  <p:transition advTm="1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_8d62829b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8229600" cy="4629150"/>
          </a:xfrm>
        </p:spPr>
      </p:pic>
      <p:sp>
        <p:nvSpPr>
          <p:cNvPr id="14" name="Заголовок 11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8429684" cy="16430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Наиболее знаменит Бакалинский район распространением такой народности как кряшены. Я и сама являюсь представительницей этой национальности. На  территории района кряшены компактно проживают в селах Старые и Новые Маты, Новый Илик, Умирово, Новые Балыклы, Бюзюр, Утар, Старый Азмей и в других селах.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358246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История происхождения кряшен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00105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Многовековая история кряшен весьма интересна, а в чем-то и драматична. Кряшены - это самобытный тюркский этнос, имеющий собственный язык, орфографию, культуру и историю, исповедующий православие. Кряшены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Башкортостана имеют давнюю историю, которая связана с историей России. Кряшены одни из коренных народов Поволжья. Во времена монголо-татарского нашествия благодаря самостоятельной православной епархии в столице Золотой Орды Сарае </a:t>
            </a:r>
            <a:r>
              <a:rPr lang="ru-RU" dirty="0" err="1" smtClean="0">
                <a:solidFill>
                  <a:schemeClr val="bg1"/>
                </a:solidFill>
              </a:rPr>
              <a:t>кряшенам</a:t>
            </a:r>
            <a:r>
              <a:rPr lang="ru-RU" dirty="0" smtClean="0">
                <a:solidFill>
                  <a:schemeClr val="bg1"/>
                </a:solidFill>
              </a:rPr>
              <a:t> удалось сохранить свое вероисповедание. После падения Казанского ханства во 2-ой половине 16 в. началась христианизация поволжских народов. Для простоты этнических кряшен стали называть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крещенными татарами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, а группу татар и волжских булгар, принявших христианство,-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новокрещенными татарами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. В конце 19-го, начале 20 веков под воздействием мусульманской общины большинство из крещенных татар вернулось в ислам, а оставшихся вместе с кряшенами именовать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крещенными татарами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 или просто </a:t>
            </a:r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ru-RU" dirty="0" smtClean="0">
                <a:solidFill>
                  <a:schemeClr val="bg1"/>
                </a:solidFill>
              </a:rPr>
              <a:t>кряшенами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0" y="142852"/>
            <a:ext cx="4214842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населенных пунктах района с компактным проживание кряшен действуют сельские национально-культурные центры, созданы и успешно работают фольклорные коллективы. В 1999 году при районном Дворце культуры был создан фольклорный ансамбль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Мирас</a:t>
            </a:r>
            <a:r>
              <a:rPr lang="en-US" sz="3200" dirty="0" smtClean="0">
                <a:solidFill>
                  <a:schemeClr val="bg1"/>
                </a:solidFill>
              </a:rPr>
              <a:t>”.</a:t>
            </a:r>
            <a:r>
              <a:rPr lang="ru-RU" sz="1800" dirty="0" smtClean="0"/>
              <a:t> 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IMG_35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357562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-285784" y="3643314"/>
            <a:ext cx="514353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моей деревне Умирово также       действует фольклорный ансамбль </a:t>
            </a: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ru-RU" sz="2800" dirty="0" smtClean="0">
                <a:solidFill>
                  <a:schemeClr val="bg1"/>
                </a:solidFill>
              </a:rPr>
              <a:t>Сонекей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r>
              <a:rPr lang="ru-RU" sz="2800" dirty="0" smtClean="0">
                <a:solidFill>
                  <a:schemeClr val="bg1"/>
                </a:solidFill>
              </a:rPr>
              <a:t>. Коллектив является    участником различных республиканских мероприятий, фольклорных праздников, конкурсов. В октябре 2007 года он представлял Бакалинский район на празднике, посвященном 450-летию единства Башкортостана с Россией.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IMG_05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57562"/>
            <a:ext cx="4357686" cy="35004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00694" y="6519446"/>
            <a:ext cx="32648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Фольклорный ансамбль 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Сонекей</a:t>
            </a:r>
            <a:r>
              <a:rPr lang="en-US" sz="1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sz="1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928934"/>
            <a:ext cx="34696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Фольклорный ансамбль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Мирас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7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878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Историко-культурное наследие родного края:Есть такой народ – кряшены </vt:lpstr>
      <vt:lpstr>Презентация PowerPoint</vt:lpstr>
      <vt:lpstr>Мой край родной </vt:lpstr>
      <vt:lpstr>Визитная карточка района </vt:lpstr>
      <vt:lpstr>Презентация PowerPoint</vt:lpstr>
      <vt:lpstr>Народы Бакалинского района </vt:lpstr>
      <vt:lpstr>Презентация PowerPoint</vt:lpstr>
      <vt:lpstr>История происхождения кряшен</vt:lpstr>
      <vt:lpstr>Презентация PowerPoint</vt:lpstr>
      <vt:lpstr>Презентация PowerPoint</vt:lpstr>
      <vt:lpstr>Обычаи(праздники)кряшен </vt:lpstr>
      <vt:lpstr>Пасха(Олы кон) </vt:lpstr>
      <vt:lpstr>Необычный обычай</vt:lpstr>
      <vt:lpstr>Религия кряшен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Есть такой народ – кряшены…</dc:title>
  <dc:creator>001</dc:creator>
  <cp:lastModifiedBy>лариса</cp:lastModifiedBy>
  <cp:revision>15</cp:revision>
  <dcterms:created xsi:type="dcterms:W3CDTF">2015-01-23T11:42:04Z</dcterms:created>
  <dcterms:modified xsi:type="dcterms:W3CDTF">2015-01-26T09:55:52Z</dcterms:modified>
</cp:coreProperties>
</file>