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5" r:id="rId10"/>
    <p:sldId id="264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7B71-76A2-4B4F-8B44-68FE06E2B0D8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E7241-4751-4983-8864-F540592AF0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7B71-76A2-4B4F-8B44-68FE06E2B0D8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E7241-4751-4983-8864-F540592AF0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7B71-76A2-4B4F-8B44-68FE06E2B0D8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E7241-4751-4983-8864-F540592AF0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7B71-76A2-4B4F-8B44-68FE06E2B0D8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E7241-4751-4983-8864-F540592AF0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7B71-76A2-4B4F-8B44-68FE06E2B0D8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E7241-4751-4983-8864-F540592AF0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7B71-76A2-4B4F-8B44-68FE06E2B0D8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E7241-4751-4983-8864-F540592AF0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7B71-76A2-4B4F-8B44-68FE06E2B0D8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E7241-4751-4983-8864-F540592AF0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7B71-76A2-4B4F-8B44-68FE06E2B0D8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E7241-4751-4983-8864-F540592AF0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7B71-76A2-4B4F-8B44-68FE06E2B0D8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E7241-4751-4983-8864-F540592AF0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7B71-76A2-4B4F-8B44-68FE06E2B0D8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E7241-4751-4983-8864-F540592AF0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7B71-76A2-4B4F-8B44-68FE06E2B0D8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E7241-4751-4983-8864-F540592AF0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A7B71-76A2-4B4F-8B44-68FE06E2B0D8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E7241-4751-4983-8864-F540592AF0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Решение задач по теме «Параллелограмм»</a:t>
            </a:r>
            <a:br>
              <a:rPr lang="ru-RU" dirty="0" smtClean="0"/>
            </a:br>
            <a:r>
              <a:rPr lang="ru-RU" dirty="0" smtClean="0"/>
              <a:t>в рисунках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12 типичных задач, решаемых в основном устно. Наличие готовых рисунков поможет наиболее рационально использовать рабочее время на уроке, организовать работу с детьми различного уровня </a:t>
            </a:r>
            <a:r>
              <a:rPr lang="ru-RU" dirty="0" err="1" smtClean="0"/>
              <a:t>обученности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Исп. Лит-</a:t>
            </a:r>
            <a:r>
              <a:rPr lang="ru-RU" dirty="0" err="1" smtClean="0"/>
              <a:t>ра</a:t>
            </a:r>
            <a:r>
              <a:rPr lang="ru-RU" dirty="0" smtClean="0"/>
              <a:t>: </a:t>
            </a:r>
            <a:r>
              <a:rPr lang="ru-RU" dirty="0" err="1" smtClean="0"/>
              <a:t>Кукарцева</a:t>
            </a:r>
            <a:r>
              <a:rPr lang="ru-RU" dirty="0" smtClean="0"/>
              <a:t> Г.И.  «Сборник задач по геометрии в рисунках и тестах» . Москва </a:t>
            </a:r>
            <a:r>
              <a:rPr lang="ru-RU" smtClean="0"/>
              <a:t>«Аквариум» 1999г.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араллелограмм 1"/>
          <p:cNvSpPr/>
          <p:nvPr/>
        </p:nvSpPr>
        <p:spPr>
          <a:xfrm rot="2354320">
            <a:off x="3371330" y="2024319"/>
            <a:ext cx="2700971" cy="2114605"/>
          </a:xfrm>
          <a:prstGeom prst="parallelogram">
            <a:avLst>
              <a:gd name="adj" fmla="val 2528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>
            <a:stCxn id="2" idx="5"/>
            <a:endCxn id="2" idx="1"/>
          </p:cNvCxnSpPr>
          <p:nvPr/>
        </p:nvCxnSpPr>
        <p:spPr>
          <a:xfrm rot="10800000" flipH="1" flipV="1">
            <a:off x="3882857" y="2396441"/>
            <a:ext cx="1714775" cy="35353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stCxn id="2" idx="1"/>
            <a:endCxn id="2" idx="2"/>
          </p:cNvCxnSpPr>
          <p:nvPr/>
        </p:nvCxnSpPr>
        <p:spPr>
          <a:xfrm rot="16200000" flipH="1" flipV="1">
            <a:off x="4911699" y="3080867"/>
            <a:ext cx="1335007" cy="36861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2" idx="5"/>
            <a:endCxn id="2" idx="3"/>
          </p:cNvCxnSpPr>
          <p:nvPr/>
        </p:nvCxnSpPr>
        <p:spPr>
          <a:xfrm rot="10800000" flipV="1">
            <a:off x="3845998" y="2396442"/>
            <a:ext cx="36860" cy="133500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2" idx="3"/>
            <a:endCxn id="2" idx="2"/>
          </p:cNvCxnSpPr>
          <p:nvPr/>
        </p:nvCxnSpPr>
        <p:spPr>
          <a:xfrm rot="16200000" flipH="1">
            <a:off x="4685708" y="2891738"/>
            <a:ext cx="35354" cy="171477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143372" y="1928802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"</a:t>
            </a:r>
            <a:endParaRPr lang="ru-RU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357554" y="2500306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"</a:t>
            </a:r>
            <a:endParaRPr lang="ru-R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000628" y="1928802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"</a:t>
            </a:r>
            <a:endParaRPr lang="ru-RU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786446" y="2571744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"</a:t>
            </a:r>
            <a:endParaRPr lang="ru-RU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786446" y="3286124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"</a:t>
            </a:r>
            <a:endParaRPr lang="ru-RU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000628" y="3857628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"</a:t>
            </a:r>
            <a:endParaRPr lang="ru-RU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071934" y="3857628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"</a:t>
            </a:r>
            <a:endParaRPr lang="ru-RU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286116" y="3214686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"</a:t>
            </a:r>
            <a:endParaRPr lang="ru-RU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643174" y="2857496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</a:t>
            </a:r>
            <a:endParaRPr lang="ru-RU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572000" y="128586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</a:t>
            </a:r>
            <a:endParaRPr lang="ru-RU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500430" y="200024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</a:t>
            </a:r>
            <a:endParaRPr lang="ru-RU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428992" y="3643314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</a:t>
            </a:r>
            <a:endParaRPr lang="ru-RU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500562" y="4357694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K</a:t>
            </a:r>
            <a:endParaRPr lang="ru-RU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500694" y="200024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</a:t>
            </a:r>
            <a:endParaRPr lang="ru-RU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500694" y="3643314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endParaRPr lang="ru-RU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429388" y="2857496"/>
            <a:ext cx="347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</a:t>
            </a:r>
            <a:endParaRPr lang="ru-RU" sz="2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642910" y="500042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Book Antiqua" pitchFamily="18" charset="0"/>
              </a:rPr>
              <a:t>Задача № 8</a:t>
            </a:r>
            <a:endParaRPr lang="ru-RU" sz="2400" b="1" i="1" dirty="0">
              <a:latin typeface="Book Antiqua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57290" y="5143512"/>
            <a:ext cx="5929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Докажи:   АСЕК -  ромб;                            </a:t>
            </a:r>
          </a:p>
          <a:p>
            <a:r>
              <a:rPr lang="ru-RU" sz="24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BDFN -  </a:t>
            </a:r>
            <a:r>
              <a:rPr lang="ru-RU" sz="24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параллелограмм</a:t>
            </a:r>
            <a:endParaRPr lang="ru-RU" sz="2400" b="1" i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араллелограмм 1"/>
          <p:cNvSpPr/>
          <p:nvPr/>
        </p:nvSpPr>
        <p:spPr>
          <a:xfrm rot="2002187">
            <a:off x="2921681" y="2381598"/>
            <a:ext cx="2588209" cy="1714512"/>
          </a:xfrm>
          <a:prstGeom prst="parallelogram">
            <a:avLst>
              <a:gd name="adj" fmla="val 3933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16200000" flipV="1">
            <a:off x="3178959" y="3178967"/>
            <a:ext cx="2071702" cy="14287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857752" y="2571744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"</a:t>
            </a:r>
            <a:endParaRPr lang="ru-RU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071934" y="300037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=</a:t>
            </a:r>
            <a:endParaRPr lang="ru-RU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357422" y="3000372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K</a:t>
            </a:r>
            <a:endParaRPr lang="ru-RU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000496" y="1714488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</a:t>
            </a:r>
            <a:endParaRPr lang="ru-RU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715008" y="2928934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</a:t>
            </a:r>
            <a:endParaRPr lang="ru-RU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071934" y="4214818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</a:t>
            </a:r>
            <a:endParaRPr lang="ru-RU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71472" y="642918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Book Antiqua" pitchFamily="18" charset="0"/>
              </a:rPr>
              <a:t>Задача № 9</a:t>
            </a:r>
            <a:endParaRPr lang="ru-RU" sz="2400" b="1" i="1" dirty="0">
              <a:latin typeface="Book Antiqua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71604" y="5214950"/>
            <a:ext cx="6572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KDBC  - </a:t>
            </a:r>
            <a:r>
              <a:rPr lang="ru-RU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ромб</a:t>
            </a:r>
          </a:p>
          <a:p>
            <a:r>
              <a:rPr lang="ru-RU" sz="24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Найди: </a:t>
            </a:r>
            <a:r>
              <a:rPr lang="ru-RU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 </a:t>
            </a:r>
            <a:r>
              <a:rPr lang="en-US" sz="24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KCB</a:t>
            </a:r>
            <a:endParaRPr lang="ru-RU" sz="2400" b="1" i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3240" y="2071678"/>
            <a:ext cx="2143140" cy="207170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143240" y="2071678"/>
            <a:ext cx="2143140" cy="207170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357554" y="2000240"/>
            <a:ext cx="214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⁾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 rot="5280000">
            <a:off x="3077039" y="2009759"/>
            <a:ext cx="214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⁾</a:t>
            </a:r>
            <a:endParaRPr lang="ru-RU" sz="36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43240" y="3929066"/>
            <a:ext cx="214314" cy="21431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857488" y="1714488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857488" y="4000504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214942" y="1714488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286380" y="3929066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286380" y="2928934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4</a:t>
            </a:r>
            <a:r>
              <a:rPr lang="ru-RU" sz="2400" b="1" dirty="0" smtClean="0"/>
              <a:t>см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57158" y="428604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Book Antiqua" pitchFamily="18" charset="0"/>
              </a:rPr>
              <a:t>Задача № 10</a:t>
            </a:r>
            <a:endParaRPr lang="ru-RU" sz="2400" b="1" i="1" dirty="0">
              <a:latin typeface="Book Antiqu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85918" y="5286388"/>
            <a:ext cx="64294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ABCD – </a:t>
            </a:r>
            <a:r>
              <a:rPr lang="ru-RU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параллелограмм</a:t>
            </a:r>
          </a:p>
          <a:p>
            <a:r>
              <a:rPr lang="ru-RU" sz="24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Найди:  Р</a:t>
            </a:r>
            <a:r>
              <a:rPr lang="en-US" sz="24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6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ABCD</a:t>
            </a:r>
            <a:endParaRPr lang="ru-RU" sz="2400" b="1" i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43174" y="2214554"/>
            <a:ext cx="3286148" cy="20002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10800000" flipV="1">
            <a:off x="2643174" y="2214554"/>
            <a:ext cx="3286148" cy="200026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643174" y="2214554"/>
            <a:ext cx="3286148" cy="200026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2357422" y="2500306"/>
            <a:ext cx="1428760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 rot="19782030">
            <a:off x="3460370" y="3473305"/>
            <a:ext cx="225865" cy="1855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4429124" y="3000372"/>
            <a:ext cx="214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⁾</a:t>
            </a:r>
            <a:endParaRPr lang="ru-RU" sz="3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428860" y="1785926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</a:t>
            </a:r>
            <a:endParaRPr lang="ru-RU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357422" y="4000504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</a:t>
            </a:r>
            <a:endParaRPr lang="ru-RU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857884" y="1857364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</a:t>
            </a:r>
            <a:endParaRPr lang="ru-RU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929322" y="3929066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</a:t>
            </a:r>
            <a:endParaRPr lang="ru-RU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143372" y="3214686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</a:t>
            </a:r>
            <a:endParaRPr lang="ru-RU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500430" y="3571876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endParaRPr lang="ru-RU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643438" y="3000372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40°</a:t>
            </a:r>
            <a:endParaRPr lang="ru-RU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14348" y="714356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Book Antiqua" pitchFamily="18" charset="0"/>
              </a:rPr>
              <a:t>Задача № 11</a:t>
            </a:r>
            <a:endParaRPr lang="ru-RU" sz="2400" b="1" i="1" dirty="0">
              <a:latin typeface="Book Antiqua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57224" y="5286388"/>
            <a:ext cx="6858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ABCD -</a:t>
            </a:r>
            <a:r>
              <a:rPr lang="ru-RU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прямоугольник</a:t>
            </a:r>
          </a:p>
          <a:p>
            <a:r>
              <a:rPr lang="ru-RU" sz="24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Найди:  </a:t>
            </a:r>
            <a:r>
              <a:rPr lang="en-US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</a:t>
            </a:r>
            <a:r>
              <a:rPr lang="en-US" sz="24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ABF</a:t>
            </a:r>
            <a:endParaRPr lang="ru-RU" sz="2400" b="1" i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рапеция 1"/>
          <p:cNvSpPr/>
          <p:nvPr/>
        </p:nvSpPr>
        <p:spPr>
          <a:xfrm>
            <a:off x="3357554" y="2071678"/>
            <a:ext cx="2571768" cy="1571636"/>
          </a:xfrm>
          <a:prstGeom prst="trapezoid">
            <a:avLst>
              <a:gd name="adj" fmla="val 4527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571868" y="2571744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=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429256" y="2571744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=</a:t>
            </a:r>
            <a:endParaRPr lang="ru-RU" sz="2400" b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3286116" y="2857496"/>
            <a:ext cx="1571636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4429124" y="2857496"/>
            <a:ext cx="1571636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-1320000">
            <a:off x="3473207" y="3315061"/>
            <a:ext cx="148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⁾</a:t>
            </a:r>
            <a:endParaRPr lang="ru-RU" sz="3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071934" y="3429000"/>
            <a:ext cx="214314" cy="21431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000628" y="3429000"/>
            <a:ext cx="214314" cy="21431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786182" y="1714488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143504" y="1714488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071802" y="3500438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</a:t>
            </a:r>
            <a:endParaRPr lang="ru-RU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857884" y="3500438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786182" y="3571876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</a:t>
            </a:r>
            <a:endParaRPr lang="ru-RU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072066" y="3571876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</a:t>
            </a:r>
            <a:endParaRPr lang="ru-RU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57224" y="571480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Book Antiqua" pitchFamily="18" charset="0"/>
              </a:rPr>
              <a:t>Задача № 12</a:t>
            </a:r>
            <a:endParaRPr lang="ru-RU" sz="2400" b="1" i="1" dirty="0">
              <a:latin typeface="Book Antiqua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71538" y="4714884"/>
            <a:ext cx="721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ABCM – </a:t>
            </a:r>
            <a:r>
              <a:rPr lang="ru-RU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трапеция;  АМ = 7см</a:t>
            </a:r>
          </a:p>
          <a:p>
            <a:r>
              <a:rPr lang="ru-RU" sz="24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Найди:  СМ</a:t>
            </a:r>
            <a:endParaRPr lang="ru-RU" sz="2400" b="1" i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86248" y="1643050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5см</a:t>
            </a:r>
            <a:endParaRPr lang="ru-RU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500430" y="321468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60°</a:t>
            </a:r>
            <a:endParaRPr lang="ru-RU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араллелограмм 1"/>
          <p:cNvSpPr/>
          <p:nvPr/>
        </p:nvSpPr>
        <p:spPr>
          <a:xfrm>
            <a:off x="3643306" y="1928802"/>
            <a:ext cx="3500462" cy="1357322"/>
          </a:xfrm>
          <a:prstGeom prst="parallelogram">
            <a:avLst>
              <a:gd name="adj" fmla="val 95693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bliqueBottom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357554" y="3214686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857752" y="142873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B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000892" y="142873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715008" y="3214686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D</a:t>
            </a:r>
            <a:endParaRPr lang="ru-RU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714744" y="2928934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42</a:t>
            </a:r>
            <a:r>
              <a:rPr lang="en-US" b="1" dirty="0" smtClean="0"/>
              <a:t>°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357686" y="3286124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5c</a:t>
            </a:r>
            <a:r>
              <a:rPr lang="ru-RU" sz="2400" b="1" dirty="0" smtClean="0"/>
              <a:t>м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429388" y="2500306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4см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71472" y="642918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Book Antiqua" pitchFamily="18" charset="0"/>
              </a:rPr>
              <a:t>Задача № 1</a:t>
            </a:r>
            <a:endParaRPr lang="ru-RU" sz="2400" b="1" i="1" dirty="0">
              <a:latin typeface="Book Antiqu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2976" y="4572008"/>
            <a:ext cx="721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ABCD – </a:t>
            </a:r>
            <a:r>
              <a:rPr lang="ru-RU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параллелограмм</a:t>
            </a:r>
          </a:p>
          <a:p>
            <a:r>
              <a:rPr lang="ru-RU" sz="24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Найди: </a:t>
            </a:r>
            <a:r>
              <a:rPr lang="en-US" sz="24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</a:t>
            </a:r>
            <a:r>
              <a:rPr lang="ru-RU" sz="24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С,</a:t>
            </a:r>
            <a:r>
              <a:rPr lang="en-US" sz="24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</a:t>
            </a:r>
            <a:r>
              <a:rPr lang="ru-RU" sz="24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В,</a:t>
            </a:r>
            <a:r>
              <a:rPr lang="en-US" sz="24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</a:t>
            </a:r>
            <a:r>
              <a:rPr lang="en-US" sz="24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D,    AB,   BC</a:t>
            </a:r>
            <a:endParaRPr lang="ru-RU" sz="2400" b="1" i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араллелограмм 1"/>
          <p:cNvSpPr/>
          <p:nvPr/>
        </p:nvSpPr>
        <p:spPr>
          <a:xfrm>
            <a:off x="3000364" y="1214422"/>
            <a:ext cx="4500594" cy="2357454"/>
          </a:xfrm>
          <a:prstGeom prst="parallelogram">
            <a:avLst>
              <a:gd name="adj" fmla="val 55965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3000364" y="2928934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3000364" y="1214422"/>
            <a:ext cx="4000528" cy="235745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500694" y="1071546"/>
            <a:ext cx="2143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"</a:t>
            </a:r>
            <a:endParaRPr lang="ru-RU" sz="3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3571868" y="2000240"/>
            <a:ext cx="142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=</a:t>
            </a:r>
            <a:endParaRPr lang="ru-RU" sz="28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643174" y="3429000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</a:t>
            </a:r>
            <a:endParaRPr lang="ru-RU" sz="32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929058" y="714356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</a:t>
            </a:r>
            <a:endParaRPr lang="ru-RU" sz="32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6929454" y="64291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D</a:t>
            </a:r>
            <a:endParaRPr lang="ru-RU" sz="32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429520" y="714356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</a:t>
            </a:r>
            <a:endParaRPr lang="ru-RU" sz="32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215074" y="3429000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F</a:t>
            </a:r>
            <a:endParaRPr lang="ru-RU" sz="32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357158" y="571480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Book Antiqua" pitchFamily="18" charset="0"/>
              </a:rPr>
              <a:t>Задача № 2</a:t>
            </a:r>
            <a:endParaRPr lang="ru-RU" sz="2400" b="1" i="1" dirty="0">
              <a:latin typeface="Book Antiqua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57224" y="5072074"/>
            <a:ext cx="6715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BCEF – </a:t>
            </a:r>
            <a:r>
              <a:rPr lang="ru-RU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параллелограмм</a:t>
            </a:r>
          </a:p>
          <a:p>
            <a:r>
              <a:rPr lang="ru-RU" sz="24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Найди: </a:t>
            </a:r>
            <a:r>
              <a:rPr lang="en-US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</a:t>
            </a:r>
            <a:r>
              <a:rPr lang="en-US" sz="24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E,  </a:t>
            </a:r>
            <a:r>
              <a:rPr lang="en-US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</a:t>
            </a:r>
            <a:r>
              <a:rPr lang="en-US" sz="24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</a:t>
            </a:r>
            <a:endParaRPr lang="ru-RU" sz="2400" b="1" i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28992" y="3214686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30°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араллелограмм 1"/>
          <p:cNvSpPr/>
          <p:nvPr/>
        </p:nvSpPr>
        <p:spPr>
          <a:xfrm>
            <a:off x="3214678" y="1214422"/>
            <a:ext cx="4500594" cy="2214578"/>
          </a:xfrm>
          <a:prstGeom prst="parallelogram">
            <a:avLst>
              <a:gd name="adj" fmla="val 89438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214942" y="1214422"/>
            <a:ext cx="1357322" cy="12144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643438" y="1071546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 rot="18793065" flipV="1">
            <a:off x="6491981" y="2184918"/>
            <a:ext cx="250878" cy="2285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786314" y="714356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Book Antiqua" pitchFamily="18" charset="0"/>
              </a:rPr>
              <a:t>D</a:t>
            </a:r>
            <a:endParaRPr lang="ru-RU" sz="3200" b="1" dirty="0">
              <a:latin typeface="Book Antiqu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72396" y="642918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Book Antiqua" pitchFamily="18" charset="0"/>
              </a:rPr>
              <a:t>Е</a:t>
            </a:r>
            <a:endParaRPr lang="ru-RU" sz="3200" b="1" dirty="0">
              <a:latin typeface="Book Antiqu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72264" y="2357430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Book Antiqua" pitchFamily="18" charset="0"/>
              </a:rPr>
              <a:t>F</a:t>
            </a:r>
            <a:endParaRPr lang="ru-RU" sz="3200" b="1" dirty="0">
              <a:latin typeface="Book Antiqu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57488" y="342900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Book Antiqua" pitchFamily="18" charset="0"/>
              </a:rPr>
              <a:t>C</a:t>
            </a:r>
            <a:endParaRPr lang="ru-RU" sz="3200" b="1" dirty="0">
              <a:latin typeface="Book Antiqu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43570" y="3429000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Book Antiqua" pitchFamily="18" charset="0"/>
              </a:rPr>
              <a:t>K</a:t>
            </a:r>
            <a:endParaRPr lang="ru-RU" sz="3200" b="1" dirty="0">
              <a:latin typeface="Book Antiqu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86380" y="1785926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</a:t>
            </a:r>
            <a:r>
              <a:rPr lang="ru-RU" sz="2400" b="1" dirty="0" smtClean="0"/>
              <a:t>см</a:t>
            </a:r>
            <a:endParaRPr lang="ru-RU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286116" y="2000240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10см</a:t>
            </a:r>
            <a:endParaRPr lang="ru-RU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786578" y="1214422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30°</a:t>
            </a:r>
            <a:endParaRPr lang="ru-RU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285852" y="4500570"/>
            <a:ext cx="7358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CDEK </a:t>
            </a:r>
            <a:r>
              <a:rPr lang="ru-RU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параллелограмм</a:t>
            </a:r>
          </a:p>
          <a:p>
            <a:r>
              <a:rPr lang="ru-RU" sz="24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Найди:  СК,  ЕК</a:t>
            </a:r>
            <a:endParaRPr lang="ru-RU" sz="2400" b="1" i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5720" y="500042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Book Antiqua" pitchFamily="18" charset="0"/>
              </a:rPr>
              <a:t>Задача № 3</a:t>
            </a:r>
            <a:endParaRPr lang="ru-RU" sz="2400" b="1" i="1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/>
          <p:nvPr/>
        </p:nvSpPr>
        <p:spPr>
          <a:xfrm>
            <a:off x="1000100" y="1428736"/>
            <a:ext cx="6007452" cy="4793672"/>
          </a:xfrm>
          <a:custGeom>
            <a:avLst/>
            <a:gdLst>
              <a:gd name="connsiteX0" fmla="*/ 0 w 6007452"/>
              <a:gd name="connsiteY0" fmla="*/ 2119745 h 4793672"/>
              <a:gd name="connsiteX1" fmla="*/ 13854 w 6007452"/>
              <a:gd name="connsiteY1" fmla="*/ 1801091 h 4793672"/>
              <a:gd name="connsiteX2" fmla="*/ 41563 w 6007452"/>
              <a:gd name="connsiteY2" fmla="*/ 1690254 h 4793672"/>
              <a:gd name="connsiteX3" fmla="*/ 69272 w 6007452"/>
              <a:gd name="connsiteY3" fmla="*/ 1607127 h 4793672"/>
              <a:gd name="connsiteX4" fmla="*/ 124691 w 6007452"/>
              <a:gd name="connsiteY4" fmla="*/ 1565563 h 4793672"/>
              <a:gd name="connsiteX5" fmla="*/ 193963 w 6007452"/>
              <a:gd name="connsiteY5" fmla="*/ 1468582 h 4793672"/>
              <a:gd name="connsiteX6" fmla="*/ 263236 w 6007452"/>
              <a:gd name="connsiteY6" fmla="*/ 1399309 h 4793672"/>
              <a:gd name="connsiteX7" fmla="*/ 360218 w 6007452"/>
              <a:gd name="connsiteY7" fmla="*/ 1302327 h 4793672"/>
              <a:gd name="connsiteX8" fmla="*/ 415636 w 6007452"/>
              <a:gd name="connsiteY8" fmla="*/ 1260763 h 4793672"/>
              <a:gd name="connsiteX9" fmla="*/ 498763 w 6007452"/>
              <a:gd name="connsiteY9" fmla="*/ 1233054 h 4793672"/>
              <a:gd name="connsiteX10" fmla="*/ 540327 w 6007452"/>
              <a:gd name="connsiteY10" fmla="*/ 1205345 h 4793672"/>
              <a:gd name="connsiteX11" fmla="*/ 595745 w 6007452"/>
              <a:gd name="connsiteY11" fmla="*/ 1163782 h 4793672"/>
              <a:gd name="connsiteX12" fmla="*/ 651163 w 6007452"/>
              <a:gd name="connsiteY12" fmla="*/ 1136072 h 4793672"/>
              <a:gd name="connsiteX13" fmla="*/ 720436 w 6007452"/>
              <a:gd name="connsiteY13" fmla="*/ 1039091 h 4793672"/>
              <a:gd name="connsiteX14" fmla="*/ 762000 w 6007452"/>
              <a:gd name="connsiteY14" fmla="*/ 983672 h 4793672"/>
              <a:gd name="connsiteX15" fmla="*/ 789709 w 6007452"/>
              <a:gd name="connsiteY15" fmla="*/ 942109 h 4793672"/>
              <a:gd name="connsiteX16" fmla="*/ 872836 w 6007452"/>
              <a:gd name="connsiteY16" fmla="*/ 831272 h 4793672"/>
              <a:gd name="connsiteX17" fmla="*/ 900545 w 6007452"/>
              <a:gd name="connsiteY17" fmla="*/ 789709 h 4793672"/>
              <a:gd name="connsiteX18" fmla="*/ 942109 w 6007452"/>
              <a:gd name="connsiteY18" fmla="*/ 734291 h 4793672"/>
              <a:gd name="connsiteX19" fmla="*/ 1025236 w 6007452"/>
              <a:gd name="connsiteY19" fmla="*/ 651163 h 4793672"/>
              <a:gd name="connsiteX20" fmla="*/ 1039091 w 6007452"/>
              <a:gd name="connsiteY20" fmla="*/ 609600 h 4793672"/>
              <a:gd name="connsiteX21" fmla="*/ 1066800 w 6007452"/>
              <a:gd name="connsiteY21" fmla="*/ 568036 h 4793672"/>
              <a:gd name="connsiteX22" fmla="*/ 1205345 w 6007452"/>
              <a:gd name="connsiteY22" fmla="*/ 443345 h 4793672"/>
              <a:gd name="connsiteX23" fmla="*/ 1357745 w 6007452"/>
              <a:gd name="connsiteY23" fmla="*/ 346363 h 4793672"/>
              <a:gd name="connsiteX24" fmla="*/ 1399309 w 6007452"/>
              <a:gd name="connsiteY24" fmla="*/ 332509 h 4793672"/>
              <a:gd name="connsiteX25" fmla="*/ 1510145 w 6007452"/>
              <a:gd name="connsiteY25" fmla="*/ 277091 h 4793672"/>
              <a:gd name="connsiteX26" fmla="*/ 1551709 w 6007452"/>
              <a:gd name="connsiteY26" fmla="*/ 263236 h 4793672"/>
              <a:gd name="connsiteX27" fmla="*/ 1676400 w 6007452"/>
              <a:gd name="connsiteY27" fmla="*/ 193963 h 4793672"/>
              <a:gd name="connsiteX28" fmla="*/ 1731818 w 6007452"/>
              <a:gd name="connsiteY28" fmla="*/ 152400 h 4793672"/>
              <a:gd name="connsiteX29" fmla="*/ 1828800 w 6007452"/>
              <a:gd name="connsiteY29" fmla="*/ 138545 h 4793672"/>
              <a:gd name="connsiteX30" fmla="*/ 1884218 w 6007452"/>
              <a:gd name="connsiteY30" fmla="*/ 124691 h 4793672"/>
              <a:gd name="connsiteX31" fmla="*/ 1925781 w 6007452"/>
              <a:gd name="connsiteY31" fmla="*/ 110836 h 4793672"/>
              <a:gd name="connsiteX32" fmla="*/ 2022763 w 6007452"/>
              <a:gd name="connsiteY32" fmla="*/ 96982 h 4793672"/>
              <a:gd name="connsiteX33" fmla="*/ 2064327 w 6007452"/>
              <a:gd name="connsiteY33" fmla="*/ 83127 h 4793672"/>
              <a:gd name="connsiteX34" fmla="*/ 2119745 w 6007452"/>
              <a:gd name="connsiteY34" fmla="*/ 69272 h 4793672"/>
              <a:gd name="connsiteX35" fmla="*/ 2147454 w 6007452"/>
              <a:gd name="connsiteY35" fmla="*/ 27709 h 4793672"/>
              <a:gd name="connsiteX36" fmla="*/ 2189018 w 6007452"/>
              <a:gd name="connsiteY36" fmla="*/ 0 h 4793672"/>
              <a:gd name="connsiteX37" fmla="*/ 2576945 w 6007452"/>
              <a:gd name="connsiteY37" fmla="*/ 13854 h 4793672"/>
              <a:gd name="connsiteX38" fmla="*/ 3089563 w 6007452"/>
              <a:gd name="connsiteY38" fmla="*/ 27709 h 4793672"/>
              <a:gd name="connsiteX39" fmla="*/ 3144981 w 6007452"/>
              <a:gd name="connsiteY39" fmla="*/ 41563 h 4793672"/>
              <a:gd name="connsiteX40" fmla="*/ 3228109 w 6007452"/>
              <a:gd name="connsiteY40" fmla="*/ 69272 h 4793672"/>
              <a:gd name="connsiteX41" fmla="*/ 3269672 w 6007452"/>
              <a:gd name="connsiteY41" fmla="*/ 83127 h 4793672"/>
              <a:gd name="connsiteX42" fmla="*/ 3325091 w 6007452"/>
              <a:gd name="connsiteY42" fmla="*/ 96982 h 4793672"/>
              <a:gd name="connsiteX43" fmla="*/ 3380509 w 6007452"/>
              <a:gd name="connsiteY43" fmla="*/ 138545 h 4793672"/>
              <a:gd name="connsiteX44" fmla="*/ 3449781 w 6007452"/>
              <a:gd name="connsiteY44" fmla="*/ 152400 h 4793672"/>
              <a:gd name="connsiteX45" fmla="*/ 3491345 w 6007452"/>
              <a:gd name="connsiteY45" fmla="*/ 166254 h 4793672"/>
              <a:gd name="connsiteX46" fmla="*/ 3546763 w 6007452"/>
              <a:gd name="connsiteY46" fmla="*/ 180109 h 4793672"/>
              <a:gd name="connsiteX47" fmla="*/ 3602181 w 6007452"/>
              <a:gd name="connsiteY47" fmla="*/ 207818 h 4793672"/>
              <a:gd name="connsiteX48" fmla="*/ 3629891 w 6007452"/>
              <a:gd name="connsiteY48" fmla="*/ 235527 h 4793672"/>
              <a:gd name="connsiteX49" fmla="*/ 3740727 w 6007452"/>
              <a:gd name="connsiteY49" fmla="*/ 277091 h 4793672"/>
              <a:gd name="connsiteX50" fmla="*/ 3823854 w 6007452"/>
              <a:gd name="connsiteY50" fmla="*/ 332509 h 4793672"/>
              <a:gd name="connsiteX51" fmla="*/ 3865418 w 6007452"/>
              <a:gd name="connsiteY51" fmla="*/ 360218 h 4793672"/>
              <a:gd name="connsiteX52" fmla="*/ 3906981 w 6007452"/>
              <a:gd name="connsiteY52" fmla="*/ 387927 h 4793672"/>
              <a:gd name="connsiteX53" fmla="*/ 3976254 w 6007452"/>
              <a:gd name="connsiteY53" fmla="*/ 415636 h 4793672"/>
              <a:gd name="connsiteX54" fmla="*/ 4003963 w 6007452"/>
              <a:gd name="connsiteY54" fmla="*/ 457200 h 4793672"/>
              <a:gd name="connsiteX55" fmla="*/ 4073236 w 6007452"/>
              <a:gd name="connsiteY55" fmla="*/ 471054 h 4793672"/>
              <a:gd name="connsiteX56" fmla="*/ 4128654 w 6007452"/>
              <a:gd name="connsiteY56" fmla="*/ 484909 h 4793672"/>
              <a:gd name="connsiteX57" fmla="*/ 4225636 w 6007452"/>
              <a:gd name="connsiteY57" fmla="*/ 554182 h 4793672"/>
              <a:gd name="connsiteX58" fmla="*/ 4308763 w 6007452"/>
              <a:gd name="connsiteY58" fmla="*/ 581891 h 4793672"/>
              <a:gd name="connsiteX59" fmla="*/ 4364181 w 6007452"/>
              <a:gd name="connsiteY59" fmla="*/ 609600 h 4793672"/>
              <a:gd name="connsiteX60" fmla="*/ 4475018 w 6007452"/>
              <a:gd name="connsiteY60" fmla="*/ 637309 h 4793672"/>
              <a:gd name="connsiteX61" fmla="*/ 4558145 w 6007452"/>
              <a:gd name="connsiteY61" fmla="*/ 692727 h 4793672"/>
              <a:gd name="connsiteX62" fmla="*/ 4627418 w 6007452"/>
              <a:gd name="connsiteY62" fmla="*/ 720436 h 4793672"/>
              <a:gd name="connsiteX63" fmla="*/ 4682836 w 6007452"/>
              <a:gd name="connsiteY63" fmla="*/ 734291 h 4793672"/>
              <a:gd name="connsiteX64" fmla="*/ 4793672 w 6007452"/>
              <a:gd name="connsiteY64" fmla="*/ 789709 h 4793672"/>
              <a:gd name="connsiteX65" fmla="*/ 4849091 w 6007452"/>
              <a:gd name="connsiteY65" fmla="*/ 817418 h 4793672"/>
              <a:gd name="connsiteX66" fmla="*/ 4932218 w 6007452"/>
              <a:gd name="connsiteY66" fmla="*/ 872836 h 4793672"/>
              <a:gd name="connsiteX67" fmla="*/ 4987636 w 6007452"/>
              <a:gd name="connsiteY67" fmla="*/ 886691 h 4793672"/>
              <a:gd name="connsiteX68" fmla="*/ 5015345 w 6007452"/>
              <a:gd name="connsiteY68" fmla="*/ 928254 h 4793672"/>
              <a:gd name="connsiteX69" fmla="*/ 5056909 w 6007452"/>
              <a:gd name="connsiteY69" fmla="*/ 955963 h 4793672"/>
              <a:gd name="connsiteX70" fmla="*/ 5098472 w 6007452"/>
              <a:gd name="connsiteY70" fmla="*/ 1052945 h 4793672"/>
              <a:gd name="connsiteX71" fmla="*/ 5195454 w 6007452"/>
              <a:gd name="connsiteY71" fmla="*/ 1205345 h 4793672"/>
              <a:gd name="connsiteX72" fmla="*/ 5209309 w 6007452"/>
              <a:gd name="connsiteY72" fmla="*/ 1260763 h 4793672"/>
              <a:gd name="connsiteX73" fmla="*/ 5292436 w 6007452"/>
              <a:gd name="connsiteY73" fmla="*/ 1413163 h 4793672"/>
              <a:gd name="connsiteX74" fmla="*/ 5320145 w 6007452"/>
              <a:gd name="connsiteY74" fmla="*/ 1468582 h 4793672"/>
              <a:gd name="connsiteX75" fmla="*/ 5430981 w 6007452"/>
              <a:gd name="connsiteY75" fmla="*/ 1662545 h 4793672"/>
              <a:gd name="connsiteX76" fmla="*/ 5527963 w 6007452"/>
              <a:gd name="connsiteY76" fmla="*/ 1801091 h 4793672"/>
              <a:gd name="connsiteX77" fmla="*/ 5555672 w 6007452"/>
              <a:gd name="connsiteY77" fmla="*/ 1842654 h 4793672"/>
              <a:gd name="connsiteX78" fmla="*/ 5652654 w 6007452"/>
              <a:gd name="connsiteY78" fmla="*/ 1967345 h 4793672"/>
              <a:gd name="connsiteX79" fmla="*/ 5694218 w 6007452"/>
              <a:gd name="connsiteY79" fmla="*/ 1981200 h 4793672"/>
              <a:gd name="connsiteX80" fmla="*/ 5735781 w 6007452"/>
              <a:gd name="connsiteY80" fmla="*/ 2008909 h 4793672"/>
              <a:gd name="connsiteX81" fmla="*/ 5791200 w 6007452"/>
              <a:gd name="connsiteY81" fmla="*/ 2036618 h 4793672"/>
              <a:gd name="connsiteX82" fmla="*/ 5902036 w 6007452"/>
              <a:gd name="connsiteY82" fmla="*/ 2161309 h 4793672"/>
              <a:gd name="connsiteX83" fmla="*/ 5929745 w 6007452"/>
              <a:gd name="connsiteY83" fmla="*/ 2216727 h 4793672"/>
              <a:gd name="connsiteX84" fmla="*/ 5943600 w 6007452"/>
              <a:gd name="connsiteY84" fmla="*/ 2272145 h 4793672"/>
              <a:gd name="connsiteX85" fmla="*/ 5957454 w 6007452"/>
              <a:gd name="connsiteY85" fmla="*/ 2410691 h 4793672"/>
              <a:gd name="connsiteX86" fmla="*/ 5971309 w 6007452"/>
              <a:gd name="connsiteY86" fmla="*/ 2452254 h 4793672"/>
              <a:gd name="connsiteX87" fmla="*/ 5985163 w 6007452"/>
              <a:gd name="connsiteY87" fmla="*/ 2660072 h 4793672"/>
              <a:gd name="connsiteX88" fmla="*/ 5971309 w 6007452"/>
              <a:gd name="connsiteY88" fmla="*/ 3699163 h 4793672"/>
              <a:gd name="connsiteX89" fmla="*/ 5957454 w 6007452"/>
              <a:gd name="connsiteY89" fmla="*/ 3782291 h 4793672"/>
              <a:gd name="connsiteX90" fmla="*/ 5943600 w 6007452"/>
              <a:gd name="connsiteY90" fmla="*/ 3948545 h 4793672"/>
              <a:gd name="connsiteX91" fmla="*/ 5915891 w 6007452"/>
              <a:gd name="connsiteY91" fmla="*/ 4003963 h 4793672"/>
              <a:gd name="connsiteX92" fmla="*/ 5874327 w 6007452"/>
              <a:gd name="connsiteY92" fmla="*/ 4087091 h 4793672"/>
              <a:gd name="connsiteX93" fmla="*/ 5846618 w 6007452"/>
              <a:gd name="connsiteY93" fmla="*/ 4156363 h 4793672"/>
              <a:gd name="connsiteX94" fmla="*/ 5749636 w 6007452"/>
              <a:gd name="connsiteY94" fmla="*/ 4253345 h 4793672"/>
              <a:gd name="connsiteX95" fmla="*/ 5735781 w 6007452"/>
              <a:gd name="connsiteY95" fmla="*/ 4294909 h 4793672"/>
              <a:gd name="connsiteX96" fmla="*/ 5694218 w 6007452"/>
              <a:gd name="connsiteY96" fmla="*/ 4322618 h 4793672"/>
              <a:gd name="connsiteX97" fmla="*/ 5638800 w 6007452"/>
              <a:gd name="connsiteY97" fmla="*/ 4364182 h 4793672"/>
              <a:gd name="connsiteX98" fmla="*/ 5541818 w 6007452"/>
              <a:gd name="connsiteY98" fmla="*/ 4447309 h 4793672"/>
              <a:gd name="connsiteX99" fmla="*/ 5514109 w 6007452"/>
              <a:gd name="connsiteY99" fmla="*/ 4488872 h 4793672"/>
              <a:gd name="connsiteX100" fmla="*/ 5278581 w 6007452"/>
              <a:gd name="connsiteY100" fmla="*/ 4585854 h 4793672"/>
              <a:gd name="connsiteX101" fmla="*/ 5140036 w 6007452"/>
              <a:gd name="connsiteY101" fmla="*/ 4655127 h 4793672"/>
              <a:gd name="connsiteX102" fmla="*/ 5098472 w 6007452"/>
              <a:gd name="connsiteY102" fmla="*/ 4668982 h 4793672"/>
              <a:gd name="connsiteX103" fmla="*/ 4738254 w 6007452"/>
              <a:gd name="connsiteY103" fmla="*/ 4710545 h 4793672"/>
              <a:gd name="connsiteX104" fmla="*/ 4544291 w 6007452"/>
              <a:gd name="connsiteY104" fmla="*/ 4752109 h 4793672"/>
              <a:gd name="connsiteX105" fmla="*/ 4475018 w 6007452"/>
              <a:gd name="connsiteY105" fmla="*/ 4765963 h 4793672"/>
              <a:gd name="connsiteX106" fmla="*/ 4419600 w 6007452"/>
              <a:gd name="connsiteY106" fmla="*/ 4779818 h 4793672"/>
              <a:gd name="connsiteX107" fmla="*/ 3574472 w 6007452"/>
              <a:gd name="connsiteY107" fmla="*/ 4793672 h 4793672"/>
              <a:gd name="connsiteX108" fmla="*/ 2230581 w 6007452"/>
              <a:gd name="connsiteY108" fmla="*/ 4779818 h 4793672"/>
              <a:gd name="connsiteX109" fmla="*/ 2175163 w 6007452"/>
              <a:gd name="connsiteY109" fmla="*/ 4765963 h 4793672"/>
              <a:gd name="connsiteX110" fmla="*/ 2105891 w 6007452"/>
              <a:gd name="connsiteY110" fmla="*/ 4752109 h 4793672"/>
              <a:gd name="connsiteX111" fmla="*/ 1995054 w 6007452"/>
              <a:gd name="connsiteY111" fmla="*/ 4710545 h 4793672"/>
              <a:gd name="connsiteX112" fmla="*/ 1939636 w 6007452"/>
              <a:gd name="connsiteY112" fmla="*/ 4682836 h 4793672"/>
              <a:gd name="connsiteX113" fmla="*/ 1842654 w 6007452"/>
              <a:gd name="connsiteY113" fmla="*/ 4655127 h 4793672"/>
              <a:gd name="connsiteX114" fmla="*/ 1801091 w 6007452"/>
              <a:gd name="connsiteY114" fmla="*/ 4641272 h 4793672"/>
              <a:gd name="connsiteX115" fmla="*/ 1759527 w 6007452"/>
              <a:gd name="connsiteY115" fmla="*/ 4599709 h 4793672"/>
              <a:gd name="connsiteX116" fmla="*/ 1717963 w 6007452"/>
              <a:gd name="connsiteY116" fmla="*/ 4585854 h 4793672"/>
              <a:gd name="connsiteX117" fmla="*/ 1662545 w 6007452"/>
              <a:gd name="connsiteY117" fmla="*/ 4558145 h 4793672"/>
              <a:gd name="connsiteX118" fmla="*/ 1620981 w 6007452"/>
              <a:gd name="connsiteY118" fmla="*/ 4530436 h 4793672"/>
              <a:gd name="connsiteX119" fmla="*/ 1537854 w 6007452"/>
              <a:gd name="connsiteY119" fmla="*/ 4516582 h 4793672"/>
              <a:gd name="connsiteX120" fmla="*/ 1440872 w 6007452"/>
              <a:gd name="connsiteY120" fmla="*/ 4461163 h 4793672"/>
              <a:gd name="connsiteX121" fmla="*/ 1399309 w 6007452"/>
              <a:gd name="connsiteY121" fmla="*/ 4433454 h 4793672"/>
              <a:gd name="connsiteX122" fmla="*/ 1343891 w 6007452"/>
              <a:gd name="connsiteY122" fmla="*/ 4405745 h 4793672"/>
              <a:gd name="connsiteX123" fmla="*/ 1246909 w 6007452"/>
              <a:gd name="connsiteY123" fmla="*/ 4336472 h 4793672"/>
              <a:gd name="connsiteX124" fmla="*/ 1205345 w 6007452"/>
              <a:gd name="connsiteY124" fmla="*/ 4308763 h 4793672"/>
              <a:gd name="connsiteX125" fmla="*/ 1163781 w 6007452"/>
              <a:gd name="connsiteY125" fmla="*/ 4294909 h 4793672"/>
              <a:gd name="connsiteX126" fmla="*/ 1039091 w 6007452"/>
              <a:gd name="connsiteY126" fmla="*/ 4211782 h 4793672"/>
              <a:gd name="connsiteX127" fmla="*/ 900545 w 6007452"/>
              <a:gd name="connsiteY127" fmla="*/ 4128654 h 4793672"/>
              <a:gd name="connsiteX128" fmla="*/ 900545 w 6007452"/>
              <a:gd name="connsiteY128" fmla="*/ 4128654 h 4793672"/>
              <a:gd name="connsiteX129" fmla="*/ 817418 w 6007452"/>
              <a:gd name="connsiteY129" fmla="*/ 4073236 h 4793672"/>
              <a:gd name="connsiteX130" fmla="*/ 734291 w 6007452"/>
              <a:gd name="connsiteY130" fmla="*/ 4003963 h 4793672"/>
              <a:gd name="connsiteX131" fmla="*/ 651163 w 6007452"/>
              <a:gd name="connsiteY131" fmla="*/ 3920836 h 4793672"/>
              <a:gd name="connsiteX132" fmla="*/ 609600 w 6007452"/>
              <a:gd name="connsiteY132" fmla="*/ 3893127 h 4793672"/>
              <a:gd name="connsiteX133" fmla="*/ 540327 w 6007452"/>
              <a:gd name="connsiteY133" fmla="*/ 3796145 h 4793672"/>
              <a:gd name="connsiteX134" fmla="*/ 484909 w 6007452"/>
              <a:gd name="connsiteY134" fmla="*/ 3740727 h 4793672"/>
              <a:gd name="connsiteX135" fmla="*/ 415636 w 6007452"/>
              <a:gd name="connsiteY135" fmla="*/ 3629891 h 4793672"/>
              <a:gd name="connsiteX136" fmla="*/ 387927 w 6007452"/>
              <a:gd name="connsiteY136" fmla="*/ 3546763 h 4793672"/>
              <a:gd name="connsiteX137" fmla="*/ 360218 w 6007452"/>
              <a:gd name="connsiteY137" fmla="*/ 3491345 h 4793672"/>
              <a:gd name="connsiteX138" fmla="*/ 290945 w 6007452"/>
              <a:gd name="connsiteY138" fmla="*/ 3366654 h 4793672"/>
              <a:gd name="connsiteX139" fmla="*/ 263236 w 6007452"/>
              <a:gd name="connsiteY139" fmla="*/ 3269672 h 4793672"/>
              <a:gd name="connsiteX140" fmla="*/ 249381 w 6007452"/>
              <a:gd name="connsiteY140" fmla="*/ 3214254 h 4793672"/>
              <a:gd name="connsiteX141" fmla="*/ 207818 w 6007452"/>
              <a:gd name="connsiteY141" fmla="*/ 3186545 h 4793672"/>
              <a:gd name="connsiteX142" fmla="*/ 180109 w 6007452"/>
              <a:gd name="connsiteY142" fmla="*/ 3103418 h 4793672"/>
              <a:gd name="connsiteX143" fmla="*/ 152400 w 6007452"/>
              <a:gd name="connsiteY143" fmla="*/ 3061854 h 4793672"/>
              <a:gd name="connsiteX144" fmla="*/ 138545 w 6007452"/>
              <a:gd name="connsiteY144" fmla="*/ 3020291 h 4793672"/>
              <a:gd name="connsiteX145" fmla="*/ 110836 w 6007452"/>
              <a:gd name="connsiteY145" fmla="*/ 2978727 h 4793672"/>
              <a:gd name="connsiteX146" fmla="*/ 83127 w 6007452"/>
              <a:gd name="connsiteY146" fmla="*/ 2895600 h 4793672"/>
              <a:gd name="connsiteX147" fmla="*/ 69272 w 6007452"/>
              <a:gd name="connsiteY147" fmla="*/ 2189018 h 4793672"/>
              <a:gd name="connsiteX148" fmla="*/ 55418 w 6007452"/>
              <a:gd name="connsiteY148" fmla="*/ 2147454 h 4793672"/>
              <a:gd name="connsiteX149" fmla="*/ 41563 w 6007452"/>
              <a:gd name="connsiteY149" fmla="*/ 2092036 h 4793672"/>
              <a:gd name="connsiteX150" fmla="*/ 27709 w 6007452"/>
              <a:gd name="connsiteY150" fmla="*/ 2050472 h 4793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6007452" h="4793672">
                <a:moveTo>
                  <a:pt x="0" y="2119745"/>
                </a:moveTo>
                <a:cubicBezTo>
                  <a:pt x="4618" y="2013527"/>
                  <a:pt x="3613" y="1906915"/>
                  <a:pt x="13854" y="1801091"/>
                </a:cubicBezTo>
                <a:cubicBezTo>
                  <a:pt x="17522" y="1763185"/>
                  <a:pt x="29520" y="1726382"/>
                  <a:pt x="41563" y="1690254"/>
                </a:cubicBezTo>
                <a:cubicBezTo>
                  <a:pt x="50799" y="1662545"/>
                  <a:pt x="45906" y="1624652"/>
                  <a:pt x="69272" y="1607127"/>
                </a:cubicBezTo>
                <a:cubicBezTo>
                  <a:pt x="87745" y="1593272"/>
                  <a:pt x="108363" y="1581891"/>
                  <a:pt x="124691" y="1565563"/>
                </a:cubicBezTo>
                <a:cubicBezTo>
                  <a:pt x="196413" y="1493841"/>
                  <a:pt x="138902" y="1531509"/>
                  <a:pt x="193963" y="1468582"/>
                </a:cubicBezTo>
                <a:cubicBezTo>
                  <a:pt x="215467" y="1444006"/>
                  <a:pt x="245122" y="1426480"/>
                  <a:pt x="263236" y="1399309"/>
                </a:cubicBezTo>
                <a:cubicBezTo>
                  <a:pt x="326755" y="1304031"/>
                  <a:pt x="287061" y="1326713"/>
                  <a:pt x="360218" y="1302327"/>
                </a:cubicBezTo>
                <a:cubicBezTo>
                  <a:pt x="378691" y="1288472"/>
                  <a:pt x="394983" y="1271090"/>
                  <a:pt x="415636" y="1260763"/>
                </a:cubicBezTo>
                <a:cubicBezTo>
                  <a:pt x="441760" y="1247701"/>
                  <a:pt x="474461" y="1249255"/>
                  <a:pt x="498763" y="1233054"/>
                </a:cubicBezTo>
                <a:cubicBezTo>
                  <a:pt x="512618" y="1223818"/>
                  <a:pt x="526777" y="1215023"/>
                  <a:pt x="540327" y="1205345"/>
                </a:cubicBezTo>
                <a:cubicBezTo>
                  <a:pt x="559117" y="1191924"/>
                  <a:pt x="576164" y="1176020"/>
                  <a:pt x="595745" y="1163782"/>
                </a:cubicBezTo>
                <a:cubicBezTo>
                  <a:pt x="613259" y="1152836"/>
                  <a:pt x="632690" y="1145309"/>
                  <a:pt x="651163" y="1136072"/>
                </a:cubicBezTo>
                <a:cubicBezTo>
                  <a:pt x="786971" y="954997"/>
                  <a:pt x="619163" y="1180873"/>
                  <a:pt x="720436" y="1039091"/>
                </a:cubicBezTo>
                <a:cubicBezTo>
                  <a:pt x="733858" y="1020301"/>
                  <a:pt x="748578" y="1002462"/>
                  <a:pt x="762000" y="983672"/>
                </a:cubicBezTo>
                <a:cubicBezTo>
                  <a:pt x="771678" y="970123"/>
                  <a:pt x="779915" y="955575"/>
                  <a:pt x="789709" y="942109"/>
                </a:cubicBezTo>
                <a:cubicBezTo>
                  <a:pt x="816872" y="904760"/>
                  <a:pt x="847219" y="869698"/>
                  <a:pt x="872836" y="831272"/>
                </a:cubicBezTo>
                <a:cubicBezTo>
                  <a:pt x="882072" y="817418"/>
                  <a:pt x="890867" y="803258"/>
                  <a:pt x="900545" y="789709"/>
                </a:cubicBezTo>
                <a:cubicBezTo>
                  <a:pt x="913966" y="770919"/>
                  <a:pt x="926662" y="751454"/>
                  <a:pt x="942109" y="734291"/>
                </a:cubicBezTo>
                <a:cubicBezTo>
                  <a:pt x="968323" y="705164"/>
                  <a:pt x="1025236" y="651163"/>
                  <a:pt x="1025236" y="651163"/>
                </a:cubicBezTo>
                <a:cubicBezTo>
                  <a:pt x="1029854" y="637309"/>
                  <a:pt x="1032560" y="622662"/>
                  <a:pt x="1039091" y="609600"/>
                </a:cubicBezTo>
                <a:cubicBezTo>
                  <a:pt x="1046538" y="594707"/>
                  <a:pt x="1055738" y="580481"/>
                  <a:pt x="1066800" y="568036"/>
                </a:cubicBezTo>
                <a:cubicBezTo>
                  <a:pt x="1119677" y="508549"/>
                  <a:pt x="1146024" y="484870"/>
                  <a:pt x="1205345" y="443345"/>
                </a:cubicBezTo>
                <a:cubicBezTo>
                  <a:pt x="1232794" y="424131"/>
                  <a:pt x="1323056" y="363708"/>
                  <a:pt x="1357745" y="346363"/>
                </a:cubicBezTo>
                <a:cubicBezTo>
                  <a:pt x="1370807" y="339832"/>
                  <a:pt x="1386014" y="338552"/>
                  <a:pt x="1399309" y="332509"/>
                </a:cubicBezTo>
                <a:cubicBezTo>
                  <a:pt x="1436913" y="315417"/>
                  <a:pt x="1470959" y="290153"/>
                  <a:pt x="1510145" y="277091"/>
                </a:cubicBezTo>
                <a:cubicBezTo>
                  <a:pt x="1524000" y="272473"/>
                  <a:pt x="1538943" y="270328"/>
                  <a:pt x="1551709" y="263236"/>
                </a:cubicBezTo>
                <a:cubicBezTo>
                  <a:pt x="1694627" y="183837"/>
                  <a:pt x="1582351" y="225313"/>
                  <a:pt x="1676400" y="193963"/>
                </a:cubicBezTo>
                <a:cubicBezTo>
                  <a:pt x="1694873" y="180109"/>
                  <a:pt x="1710117" y="160291"/>
                  <a:pt x="1731818" y="152400"/>
                </a:cubicBezTo>
                <a:cubicBezTo>
                  <a:pt x="1762507" y="141240"/>
                  <a:pt x="1796671" y="144387"/>
                  <a:pt x="1828800" y="138545"/>
                </a:cubicBezTo>
                <a:cubicBezTo>
                  <a:pt x="1847534" y="135139"/>
                  <a:pt x="1865909" y="129922"/>
                  <a:pt x="1884218" y="124691"/>
                </a:cubicBezTo>
                <a:cubicBezTo>
                  <a:pt x="1898260" y="120679"/>
                  <a:pt x="1911461" y="113700"/>
                  <a:pt x="1925781" y="110836"/>
                </a:cubicBezTo>
                <a:cubicBezTo>
                  <a:pt x="1957802" y="104432"/>
                  <a:pt x="1990436" y="101600"/>
                  <a:pt x="2022763" y="96982"/>
                </a:cubicBezTo>
                <a:cubicBezTo>
                  <a:pt x="2036618" y="92364"/>
                  <a:pt x="2050285" y="87139"/>
                  <a:pt x="2064327" y="83127"/>
                </a:cubicBezTo>
                <a:cubicBezTo>
                  <a:pt x="2082636" y="77896"/>
                  <a:pt x="2103902" y="79834"/>
                  <a:pt x="2119745" y="69272"/>
                </a:cubicBezTo>
                <a:cubicBezTo>
                  <a:pt x="2133599" y="60036"/>
                  <a:pt x="2135680" y="39483"/>
                  <a:pt x="2147454" y="27709"/>
                </a:cubicBezTo>
                <a:cubicBezTo>
                  <a:pt x="2159228" y="15935"/>
                  <a:pt x="2175163" y="9236"/>
                  <a:pt x="2189018" y="0"/>
                </a:cubicBezTo>
                <a:lnTo>
                  <a:pt x="2576945" y="13854"/>
                </a:lnTo>
                <a:cubicBezTo>
                  <a:pt x="2747799" y="19111"/>
                  <a:pt x="2918831" y="19381"/>
                  <a:pt x="3089563" y="27709"/>
                </a:cubicBezTo>
                <a:cubicBezTo>
                  <a:pt x="3108582" y="28637"/>
                  <a:pt x="3126743" y="36092"/>
                  <a:pt x="3144981" y="41563"/>
                </a:cubicBezTo>
                <a:cubicBezTo>
                  <a:pt x="3172957" y="49956"/>
                  <a:pt x="3200400" y="60035"/>
                  <a:pt x="3228109" y="69272"/>
                </a:cubicBezTo>
                <a:cubicBezTo>
                  <a:pt x="3241963" y="73890"/>
                  <a:pt x="3255504" y="79585"/>
                  <a:pt x="3269672" y="83127"/>
                </a:cubicBezTo>
                <a:lnTo>
                  <a:pt x="3325091" y="96982"/>
                </a:lnTo>
                <a:cubicBezTo>
                  <a:pt x="3343564" y="110836"/>
                  <a:pt x="3359408" y="129167"/>
                  <a:pt x="3380509" y="138545"/>
                </a:cubicBezTo>
                <a:cubicBezTo>
                  <a:pt x="3402027" y="148109"/>
                  <a:pt x="3426936" y="146689"/>
                  <a:pt x="3449781" y="152400"/>
                </a:cubicBezTo>
                <a:cubicBezTo>
                  <a:pt x="3463949" y="155942"/>
                  <a:pt x="3477303" y="162242"/>
                  <a:pt x="3491345" y="166254"/>
                </a:cubicBezTo>
                <a:cubicBezTo>
                  <a:pt x="3509654" y="171485"/>
                  <a:pt x="3528934" y="173423"/>
                  <a:pt x="3546763" y="180109"/>
                </a:cubicBezTo>
                <a:cubicBezTo>
                  <a:pt x="3566101" y="187361"/>
                  <a:pt x="3584997" y="196362"/>
                  <a:pt x="3602181" y="207818"/>
                </a:cubicBezTo>
                <a:cubicBezTo>
                  <a:pt x="3613050" y="215064"/>
                  <a:pt x="3618208" y="229685"/>
                  <a:pt x="3629891" y="235527"/>
                </a:cubicBezTo>
                <a:cubicBezTo>
                  <a:pt x="3827180" y="334171"/>
                  <a:pt x="3536130" y="154333"/>
                  <a:pt x="3740727" y="277091"/>
                </a:cubicBezTo>
                <a:cubicBezTo>
                  <a:pt x="3769283" y="294225"/>
                  <a:pt x="3796145" y="314036"/>
                  <a:pt x="3823854" y="332509"/>
                </a:cubicBezTo>
                <a:lnTo>
                  <a:pt x="3865418" y="360218"/>
                </a:lnTo>
                <a:cubicBezTo>
                  <a:pt x="3879272" y="369454"/>
                  <a:pt x="3891521" y="381743"/>
                  <a:pt x="3906981" y="387927"/>
                </a:cubicBezTo>
                <a:lnTo>
                  <a:pt x="3976254" y="415636"/>
                </a:lnTo>
                <a:cubicBezTo>
                  <a:pt x="3985490" y="429491"/>
                  <a:pt x="3989506" y="448939"/>
                  <a:pt x="4003963" y="457200"/>
                </a:cubicBezTo>
                <a:cubicBezTo>
                  <a:pt x="4024409" y="468883"/>
                  <a:pt x="4050248" y="465946"/>
                  <a:pt x="4073236" y="471054"/>
                </a:cubicBezTo>
                <a:cubicBezTo>
                  <a:pt x="4091824" y="475185"/>
                  <a:pt x="4110181" y="480291"/>
                  <a:pt x="4128654" y="484909"/>
                </a:cubicBezTo>
                <a:cubicBezTo>
                  <a:pt x="4136093" y="490488"/>
                  <a:pt x="4209065" y="546817"/>
                  <a:pt x="4225636" y="554182"/>
                </a:cubicBezTo>
                <a:cubicBezTo>
                  <a:pt x="4252326" y="566045"/>
                  <a:pt x="4282639" y="568829"/>
                  <a:pt x="4308763" y="581891"/>
                </a:cubicBezTo>
                <a:cubicBezTo>
                  <a:pt x="4327236" y="591127"/>
                  <a:pt x="4344588" y="603069"/>
                  <a:pt x="4364181" y="609600"/>
                </a:cubicBezTo>
                <a:cubicBezTo>
                  <a:pt x="4394896" y="619838"/>
                  <a:pt x="4443909" y="620026"/>
                  <a:pt x="4475018" y="637309"/>
                </a:cubicBezTo>
                <a:cubicBezTo>
                  <a:pt x="4504129" y="653482"/>
                  <a:pt x="4527225" y="680359"/>
                  <a:pt x="4558145" y="692727"/>
                </a:cubicBezTo>
                <a:cubicBezTo>
                  <a:pt x="4581236" y="701963"/>
                  <a:pt x="4603825" y="712571"/>
                  <a:pt x="4627418" y="720436"/>
                </a:cubicBezTo>
                <a:cubicBezTo>
                  <a:pt x="4645482" y="726457"/>
                  <a:pt x="4665259" y="726967"/>
                  <a:pt x="4682836" y="734291"/>
                </a:cubicBezTo>
                <a:cubicBezTo>
                  <a:pt x="4720965" y="750178"/>
                  <a:pt x="4756727" y="771236"/>
                  <a:pt x="4793672" y="789709"/>
                </a:cubicBezTo>
                <a:cubicBezTo>
                  <a:pt x="4812145" y="798945"/>
                  <a:pt x="4831906" y="805962"/>
                  <a:pt x="4849091" y="817418"/>
                </a:cubicBezTo>
                <a:cubicBezTo>
                  <a:pt x="4876800" y="835891"/>
                  <a:pt x="4899910" y="864759"/>
                  <a:pt x="4932218" y="872836"/>
                </a:cubicBezTo>
                <a:lnTo>
                  <a:pt x="4987636" y="886691"/>
                </a:lnTo>
                <a:cubicBezTo>
                  <a:pt x="4996872" y="900545"/>
                  <a:pt x="5003571" y="916480"/>
                  <a:pt x="5015345" y="928254"/>
                </a:cubicBezTo>
                <a:cubicBezTo>
                  <a:pt x="5027119" y="940028"/>
                  <a:pt x="5046249" y="943171"/>
                  <a:pt x="5056909" y="955963"/>
                </a:cubicBezTo>
                <a:cubicBezTo>
                  <a:pt x="5086822" y="991859"/>
                  <a:pt x="5081147" y="1014829"/>
                  <a:pt x="5098472" y="1052945"/>
                </a:cubicBezTo>
                <a:cubicBezTo>
                  <a:pt x="5151956" y="1170609"/>
                  <a:pt x="5129757" y="1139648"/>
                  <a:pt x="5195454" y="1205345"/>
                </a:cubicBezTo>
                <a:cubicBezTo>
                  <a:pt x="5200072" y="1223818"/>
                  <a:pt x="5202237" y="1243084"/>
                  <a:pt x="5209309" y="1260763"/>
                </a:cubicBezTo>
                <a:cubicBezTo>
                  <a:pt x="5237231" y="1330570"/>
                  <a:pt x="5257257" y="1349841"/>
                  <a:pt x="5292436" y="1413163"/>
                </a:cubicBezTo>
                <a:cubicBezTo>
                  <a:pt x="5302466" y="1431217"/>
                  <a:pt x="5311757" y="1449709"/>
                  <a:pt x="5320145" y="1468582"/>
                </a:cubicBezTo>
                <a:cubicBezTo>
                  <a:pt x="5370247" y="1581312"/>
                  <a:pt x="5326344" y="1523031"/>
                  <a:pt x="5430981" y="1662545"/>
                </a:cubicBezTo>
                <a:cubicBezTo>
                  <a:pt x="5492530" y="1744609"/>
                  <a:pt x="5459732" y="1698744"/>
                  <a:pt x="5527963" y="1801091"/>
                </a:cubicBezTo>
                <a:cubicBezTo>
                  <a:pt x="5537199" y="1814945"/>
                  <a:pt x="5548225" y="1827761"/>
                  <a:pt x="5555672" y="1842654"/>
                </a:cubicBezTo>
                <a:cubicBezTo>
                  <a:pt x="5576766" y="1884842"/>
                  <a:pt x="5602328" y="1950569"/>
                  <a:pt x="5652654" y="1967345"/>
                </a:cubicBezTo>
                <a:cubicBezTo>
                  <a:pt x="5666509" y="1971963"/>
                  <a:pt x="5681156" y="1974669"/>
                  <a:pt x="5694218" y="1981200"/>
                </a:cubicBezTo>
                <a:cubicBezTo>
                  <a:pt x="5709111" y="1988647"/>
                  <a:pt x="5721324" y="2000648"/>
                  <a:pt x="5735781" y="2008909"/>
                </a:cubicBezTo>
                <a:cubicBezTo>
                  <a:pt x="5753713" y="2019156"/>
                  <a:pt x="5772727" y="2027382"/>
                  <a:pt x="5791200" y="2036618"/>
                </a:cubicBezTo>
                <a:cubicBezTo>
                  <a:pt x="5847315" y="2092733"/>
                  <a:pt x="5869072" y="2103621"/>
                  <a:pt x="5902036" y="2161309"/>
                </a:cubicBezTo>
                <a:cubicBezTo>
                  <a:pt x="5912283" y="2179241"/>
                  <a:pt x="5922493" y="2197389"/>
                  <a:pt x="5929745" y="2216727"/>
                </a:cubicBezTo>
                <a:cubicBezTo>
                  <a:pt x="5936431" y="2234556"/>
                  <a:pt x="5938982" y="2253672"/>
                  <a:pt x="5943600" y="2272145"/>
                </a:cubicBezTo>
                <a:cubicBezTo>
                  <a:pt x="5948218" y="2318327"/>
                  <a:pt x="5950397" y="2364818"/>
                  <a:pt x="5957454" y="2410691"/>
                </a:cubicBezTo>
                <a:cubicBezTo>
                  <a:pt x="5959675" y="2425125"/>
                  <a:pt x="5969696" y="2437740"/>
                  <a:pt x="5971309" y="2452254"/>
                </a:cubicBezTo>
                <a:cubicBezTo>
                  <a:pt x="5978976" y="2521256"/>
                  <a:pt x="5980545" y="2590799"/>
                  <a:pt x="5985163" y="2660072"/>
                </a:cubicBezTo>
                <a:cubicBezTo>
                  <a:pt x="5980545" y="3006436"/>
                  <a:pt x="5979859" y="3352874"/>
                  <a:pt x="5971309" y="3699163"/>
                </a:cubicBezTo>
                <a:cubicBezTo>
                  <a:pt x="5970616" y="3727246"/>
                  <a:pt x="5960556" y="3754371"/>
                  <a:pt x="5957454" y="3782291"/>
                </a:cubicBezTo>
                <a:cubicBezTo>
                  <a:pt x="5951313" y="3837561"/>
                  <a:pt x="5953848" y="3893887"/>
                  <a:pt x="5943600" y="3948545"/>
                </a:cubicBezTo>
                <a:cubicBezTo>
                  <a:pt x="5939794" y="3968844"/>
                  <a:pt x="5924027" y="3984980"/>
                  <a:pt x="5915891" y="4003963"/>
                </a:cubicBezTo>
                <a:cubicBezTo>
                  <a:pt x="5811419" y="4247730"/>
                  <a:pt x="6007452" y="3820840"/>
                  <a:pt x="5874327" y="4087091"/>
                </a:cubicBezTo>
                <a:cubicBezTo>
                  <a:pt x="5863205" y="4109335"/>
                  <a:pt x="5861540" y="4136467"/>
                  <a:pt x="5846618" y="4156363"/>
                </a:cubicBezTo>
                <a:cubicBezTo>
                  <a:pt x="5819187" y="4192937"/>
                  <a:pt x="5749636" y="4253345"/>
                  <a:pt x="5749636" y="4253345"/>
                </a:cubicBezTo>
                <a:cubicBezTo>
                  <a:pt x="5745018" y="4267200"/>
                  <a:pt x="5744904" y="4283505"/>
                  <a:pt x="5735781" y="4294909"/>
                </a:cubicBezTo>
                <a:cubicBezTo>
                  <a:pt x="5725379" y="4307911"/>
                  <a:pt x="5707767" y="4312940"/>
                  <a:pt x="5694218" y="4322618"/>
                </a:cubicBezTo>
                <a:cubicBezTo>
                  <a:pt x="5675428" y="4336039"/>
                  <a:pt x="5656178" y="4348977"/>
                  <a:pt x="5638800" y="4364182"/>
                </a:cubicBezTo>
                <a:cubicBezTo>
                  <a:pt x="5531294" y="4458250"/>
                  <a:pt x="5630812" y="4387979"/>
                  <a:pt x="5541818" y="4447309"/>
                </a:cubicBezTo>
                <a:cubicBezTo>
                  <a:pt x="5532582" y="4461163"/>
                  <a:pt x="5526486" y="4477733"/>
                  <a:pt x="5514109" y="4488872"/>
                </a:cubicBezTo>
                <a:cubicBezTo>
                  <a:pt x="5397251" y="4594044"/>
                  <a:pt x="5424328" y="4569660"/>
                  <a:pt x="5278581" y="4585854"/>
                </a:cubicBezTo>
                <a:cubicBezTo>
                  <a:pt x="5232399" y="4608945"/>
                  <a:pt x="5189019" y="4638799"/>
                  <a:pt x="5140036" y="4655127"/>
                </a:cubicBezTo>
                <a:cubicBezTo>
                  <a:pt x="5126181" y="4659745"/>
                  <a:pt x="5112854" y="4666444"/>
                  <a:pt x="5098472" y="4668982"/>
                </a:cubicBezTo>
                <a:cubicBezTo>
                  <a:pt x="4883325" y="4706950"/>
                  <a:pt x="4940757" y="4689229"/>
                  <a:pt x="4738254" y="4710545"/>
                </a:cubicBezTo>
                <a:cubicBezTo>
                  <a:pt x="4611056" y="4723934"/>
                  <a:pt x="4669514" y="4720804"/>
                  <a:pt x="4544291" y="4752109"/>
                </a:cubicBezTo>
                <a:cubicBezTo>
                  <a:pt x="4521446" y="4757820"/>
                  <a:pt x="4498006" y="4760855"/>
                  <a:pt x="4475018" y="4765963"/>
                </a:cubicBezTo>
                <a:cubicBezTo>
                  <a:pt x="4456430" y="4770094"/>
                  <a:pt x="4438632" y="4779232"/>
                  <a:pt x="4419600" y="4779818"/>
                </a:cubicBezTo>
                <a:cubicBezTo>
                  <a:pt x="4137986" y="4788483"/>
                  <a:pt x="3856181" y="4789054"/>
                  <a:pt x="3574472" y="4793672"/>
                </a:cubicBezTo>
                <a:lnTo>
                  <a:pt x="2230581" y="4779818"/>
                </a:lnTo>
                <a:cubicBezTo>
                  <a:pt x="2211544" y="4779441"/>
                  <a:pt x="2193751" y="4770094"/>
                  <a:pt x="2175163" y="4765963"/>
                </a:cubicBezTo>
                <a:cubicBezTo>
                  <a:pt x="2152176" y="4760855"/>
                  <a:pt x="2128982" y="4756727"/>
                  <a:pt x="2105891" y="4752109"/>
                </a:cubicBezTo>
                <a:cubicBezTo>
                  <a:pt x="1951592" y="4674961"/>
                  <a:pt x="2145969" y="4767139"/>
                  <a:pt x="1995054" y="4710545"/>
                </a:cubicBezTo>
                <a:cubicBezTo>
                  <a:pt x="1975716" y="4703293"/>
                  <a:pt x="1958619" y="4690972"/>
                  <a:pt x="1939636" y="4682836"/>
                </a:cubicBezTo>
                <a:cubicBezTo>
                  <a:pt x="1906424" y="4668602"/>
                  <a:pt x="1877798" y="4665169"/>
                  <a:pt x="1842654" y="4655127"/>
                </a:cubicBezTo>
                <a:cubicBezTo>
                  <a:pt x="1828612" y="4651115"/>
                  <a:pt x="1814945" y="4645890"/>
                  <a:pt x="1801091" y="4641272"/>
                </a:cubicBezTo>
                <a:cubicBezTo>
                  <a:pt x="1787236" y="4627418"/>
                  <a:pt x="1775830" y="4610577"/>
                  <a:pt x="1759527" y="4599709"/>
                </a:cubicBezTo>
                <a:cubicBezTo>
                  <a:pt x="1747376" y="4591608"/>
                  <a:pt x="1731386" y="4591607"/>
                  <a:pt x="1717963" y="4585854"/>
                </a:cubicBezTo>
                <a:cubicBezTo>
                  <a:pt x="1698980" y="4577718"/>
                  <a:pt x="1680477" y="4568392"/>
                  <a:pt x="1662545" y="4558145"/>
                </a:cubicBezTo>
                <a:cubicBezTo>
                  <a:pt x="1648088" y="4549884"/>
                  <a:pt x="1636778" y="4535701"/>
                  <a:pt x="1620981" y="4530436"/>
                </a:cubicBezTo>
                <a:cubicBezTo>
                  <a:pt x="1594331" y="4521553"/>
                  <a:pt x="1565563" y="4521200"/>
                  <a:pt x="1537854" y="4516582"/>
                </a:cubicBezTo>
                <a:cubicBezTo>
                  <a:pt x="1436603" y="4449078"/>
                  <a:pt x="1563904" y="4531466"/>
                  <a:pt x="1440872" y="4461163"/>
                </a:cubicBezTo>
                <a:cubicBezTo>
                  <a:pt x="1426415" y="4452902"/>
                  <a:pt x="1413766" y="4441715"/>
                  <a:pt x="1399309" y="4433454"/>
                </a:cubicBezTo>
                <a:cubicBezTo>
                  <a:pt x="1381377" y="4423207"/>
                  <a:pt x="1361823" y="4415992"/>
                  <a:pt x="1343891" y="4405745"/>
                </a:cubicBezTo>
                <a:cubicBezTo>
                  <a:pt x="1311234" y="4387084"/>
                  <a:pt x="1276652" y="4357717"/>
                  <a:pt x="1246909" y="4336472"/>
                </a:cubicBezTo>
                <a:cubicBezTo>
                  <a:pt x="1233359" y="4326794"/>
                  <a:pt x="1220238" y="4316209"/>
                  <a:pt x="1205345" y="4308763"/>
                </a:cubicBezTo>
                <a:cubicBezTo>
                  <a:pt x="1192283" y="4302232"/>
                  <a:pt x="1176843" y="4301440"/>
                  <a:pt x="1163781" y="4294909"/>
                </a:cubicBezTo>
                <a:cubicBezTo>
                  <a:pt x="1123873" y="4274955"/>
                  <a:pt x="1073894" y="4240784"/>
                  <a:pt x="1039091" y="4211782"/>
                </a:cubicBezTo>
                <a:cubicBezTo>
                  <a:pt x="953713" y="4140634"/>
                  <a:pt x="1113060" y="4234911"/>
                  <a:pt x="900545" y="4128654"/>
                </a:cubicBezTo>
                <a:lnTo>
                  <a:pt x="900545" y="4128654"/>
                </a:lnTo>
                <a:lnTo>
                  <a:pt x="817418" y="4073236"/>
                </a:lnTo>
                <a:cubicBezTo>
                  <a:pt x="753960" y="3978047"/>
                  <a:pt x="834734" y="4084317"/>
                  <a:pt x="734291" y="4003963"/>
                </a:cubicBezTo>
                <a:cubicBezTo>
                  <a:pt x="703691" y="3979483"/>
                  <a:pt x="683768" y="3942573"/>
                  <a:pt x="651163" y="3920836"/>
                </a:cubicBezTo>
                <a:lnTo>
                  <a:pt x="609600" y="3893127"/>
                </a:lnTo>
                <a:cubicBezTo>
                  <a:pt x="578295" y="3799216"/>
                  <a:pt x="622508" y="3911197"/>
                  <a:pt x="540327" y="3796145"/>
                </a:cubicBezTo>
                <a:cubicBezTo>
                  <a:pt x="494145" y="3731491"/>
                  <a:pt x="568035" y="3768437"/>
                  <a:pt x="484909" y="3740727"/>
                </a:cubicBezTo>
                <a:cubicBezTo>
                  <a:pt x="450297" y="3567671"/>
                  <a:pt x="505806" y="3765146"/>
                  <a:pt x="415636" y="3629891"/>
                </a:cubicBezTo>
                <a:cubicBezTo>
                  <a:pt x="399434" y="3605588"/>
                  <a:pt x="400989" y="3572888"/>
                  <a:pt x="387927" y="3546763"/>
                </a:cubicBezTo>
                <a:cubicBezTo>
                  <a:pt x="378691" y="3528290"/>
                  <a:pt x="370844" y="3509055"/>
                  <a:pt x="360218" y="3491345"/>
                </a:cubicBezTo>
                <a:cubicBezTo>
                  <a:pt x="301471" y="3393433"/>
                  <a:pt x="313239" y="3440966"/>
                  <a:pt x="290945" y="3366654"/>
                </a:cubicBezTo>
                <a:cubicBezTo>
                  <a:pt x="281284" y="3334451"/>
                  <a:pt x="272082" y="3302108"/>
                  <a:pt x="263236" y="3269672"/>
                </a:cubicBezTo>
                <a:cubicBezTo>
                  <a:pt x="258226" y="3251302"/>
                  <a:pt x="259943" y="3230097"/>
                  <a:pt x="249381" y="3214254"/>
                </a:cubicBezTo>
                <a:cubicBezTo>
                  <a:pt x="240145" y="3200400"/>
                  <a:pt x="221672" y="3195781"/>
                  <a:pt x="207818" y="3186545"/>
                </a:cubicBezTo>
                <a:cubicBezTo>
                  <a:pt x="198582" y="3158836"/>
                  <a:pt x="196310" y="3127720"/>
                  <a:pt x="180109" y="3103418"/>
                </a:cubicBezTo>
                <a:cubicBezTo>
                  <a:pt x="170873" y="3089563"/>
                  <a:pt x="159847" y="3076747"/>
                  <a:pt x="152400" y="3061854"/>
                </a:cubicBezTo>
                <a:cubicBezTo>
                  <a:pt x="145869" y="3048792"/>
                  <a:pt x="145076" y="3033353"/>
                  <a:pt x="138545" y="3020291"/>
                </a:cubicBezTo>
                <a:cubicBezTo>
                  <a:pt x="131098" y="3005398"/>
                  <a:pt x="117599" y="2993943"/>
                  <a:pt x="110836" y="2978727"/>
                </a:cubicBezTo>
                <a:cubicBezTo>
                  <a:pt x="98974" y="2952037"/>
                  <a:pt x="83127" y="2895600"/>
                  <a:pt x="83127" y="2895600"/>
                </a:cubicBezTo>
                <a:cubicBezTo>
                  <a:pt x="78509" y="2660073"/>
                  <a:pt x="77991" y="2424429"/>
                  <a:pt x="69272" y="2189018"/>
                </a:cubicBezTo>
                <a:cubicBezTo>
                  <a:pt x="68731" y="2174424"/>
                  <a:pt x="59430" y="2161496"/>
                  <a:pt x="55418" y="2147454"/>
                </a:cubicBezTo>
                <a:cubicBezTo>
                  <a:pt x="50187" y="2129145"/>
                  <a:pt x="46794" y="2110345"/>
                  <a:pt x="41563" y="2092036"/>
                </a:cubicBezTo>
                <a:cubicBezTo>
                  <a:pt x="37551" y="2077994"/>
                  <a:pt x="27709" y="2050472"/>
                  <a:pt x="27709" y="2050472"/>
                </a:cubicBezTo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1857356" y="2143116"/>
            <a:ext cx="4240405" cy="3380509"/>
          </a:xfrm>
          <a:custGeom>
            <a:avLst/>
            <a:gdLst>
              <a:gd name="connsiteX0" fmla="*/ 1813694 w 4168967"/>
              <a:gd name="connsiteY0" fmla="*/ 55419 h 3380509"/>
              <a:gd name="connsiteX1" fmla="*/ 1661294 w 4168967"/>
              <a:gd name="connsiteY1" fmla="*/ 13855 h 3380509"/>
              <a:gd name="connsiteX2" fmla="*/ 1592021 w 4168967"/>
              <a:gd name="connsiteY2" fmla="*/ 0 h 3380509"/>
              <a:gd name="connsiteX3" fmla="*/ 1273367 w 4168967"/>
              <a:gd name="connsiteY3" fmla="*/ 13855 h 3380509"/>
              <a:gd name="connsiteX4" fmla="*/ 830021 w 4168967"/>
              <a:gd name="connsiteY4" fmla="*/ 55419 h 3380509"/>
              <a:gd name="connsiteX5" fmla="*/ 746894 w 4168967"/>
              <a:gd name="connsiteY5" fmla="*/ 83128 h 3380509"/>
              <a:gd name="connsiteX6" fmla="*/ 691476 w 4168967"/>
              <a:gd name="connsiteY6" fmla="*/ 96982 h 3380509"/>
              <a:gd name="connsiteX7" fmla="*/ 580639 w 4168967"/>
              <a:gd name="connsiteY7" fmla="*/ 138546 h 3380509"/>
              <a:gd name="connsiteX8" fmla="*/ 497512 w 4168967"/>
              <a:gd name="connsiteY8" fmla="*/ 193964 h 3380509"/>
              <a:gd name="connsiteX9" fmla="*/ 442094 w 4168967"/>
              <a:gd name="connsiteY9" fmla="*/ 277091 h 3380509"/>
              <a:gd name="connsiteX10" fmla="*/ 428239 w 4168967"/>
              <a:gd name="connsiteY10" fmla="*/ 318655 h 3380509"/>
              <a:gd name="connsiteX11" fmla="*/ 372821 w 4168967"/>
              <a:gd name="connsiteY11" fmla="*/ 401782 h 3380509"/>
              <a:gd name="connsiteX12" fmla="*/ 345112 w 4168967"/>
              <a:gd name="connsiteY12" fmla="*/ 443346 h 3380509"/>
              <a:gd name="connsiteX13" fmla="*/ 275839 w 4168967"/>
              <a:gd name="connsiteY13" fmla="*/ 540328 h 3380509"/>
              <a:gd name="connsiteX14" fmla="*/ 220421 w 4168967"/>
              <a:gd name="connsiteY14" fmla="*/ 665019 h 3380509"/>
              <a:gd name="connsiteX15" fmla="*/ 192712 w 4168967"/>
              <a:gd name="connsiteY15" fmla="*/ 706582 h 3380509"/>
              <a:gd name="connsiteX16" fmla="*/ 165003 w 4168967"/>
              <a:gd name="connsiteY16" fmla="*/ 803564 h 3380509"/>
              <a:gd name="connsiteX17" fmla="*/ 137294 w 4168967"/>
              <a:gd name="connsiteY17" fmla="*/ 845128 h 3380509"/>
              <a:gd name="connsiteX18" fmla="*/ 109585 w 4168967"/>
              <a:gd name="connsiteY18" fmla="*/ 928255 h 3380509"/>
              <a:gd name="connsiteX19" fmla="*/ 95730 w 4168967"/>
              <a:gd name="connsiteY19" fmla="*/ 969819 h 3380509"/>
              <a:gd name="connsiteX20" fmla="*/ 68021 w 4168967"/>
              <a:gd name="connsiteY20" fmla="*/ 1011382 h 3380509"/>
              <a:gd name="connsiteX21" fmla="*/ 54167 w 4168967"/>
              <a:gd name="connsiteY21" fmla="*/ 1274619 h 3380509"/>
              <a:gd name="connsiteX22" fmla="*/ 40312 w 4168967"/>
              <a:gd name="connsiteY22" fmla="*/ 1330037 h 3380509"/>
              <a:gd name="connsiteX23" fmla="*/ 26457 w 4168967"/>
              <a:gd name="connsiteY23" fmla="*/ 1399309 h 3380509"/>
              <a:gd name="connsiteX24" fmla="*/ 26457 w 4168967"/>
              <a:gd name="connsiteY24" fmla="*/ 1787237 h 3380509"/>
              <a:gd name="connsiteX25" fmla="*/ 54167 w 4168967"/>
              <a:gd name="connsiteY25" fmla="*/ 1828800 h 3380509"/>
              <a:gd name="connsiteX26" fmla="*/ 95730 w 4168967"/>
              <a:gd name="connsiteY26" fmla="*/ 2036619 h 3380509"/>
              <a:gd name="connsiteX27" fmla="*/ 123439 w 4168967"/>
              <a:gd name="connsiteY27" fmla="*/ 2092037 h 3380509"/>
              <a:gd name="connsiteX28" fmla="*/ 192712 w 4168967"/>
              <a:gd name="connsiteY28" fmla="*/ 2189019 h 3380509"/>
              <a:gd name="connsiteX29" fmla="*/ 220421 w 4168967"/>
              <a:gd name="connsiteY29" fmla="*/ 2230582 h 3380509"/>
              <a:gd name="connsiteX30" fmla="*/ 317403 w 4168967"/>
              <a:gd name="connsiteY30" fmla="*/ 2286000 h 3380509"/>
              <a:gd name="connsiteX31" fmla="*/ 455948 w 4168967"/>
              <a:gd name="connsiteY31" fmla="*/ 2272146 h 3380509"/>
              <a:gd name="connsiteX32" fmla="*/ 497512 w 4168967"/>
              <a:gd name="connsiteY32" fmla="*/ 2258291 h 3380509"/>
              <a:gd name="connsiteX33" fmla="*/ 566785 w 4168967"/>
              <a:gd name="connsiteY33" fmla="*/ 2244437 h 3380509"/>
              <a:gd name="connsiteX34" fmla="*/ 608348 w 4168967"/>
              <a:gd name="connsiteY34" fmla="*/ 2258291 h 3380509"/>
              <a:gd name="connsiteX35" fmla="*/ 649912 w 4168967"/>
              <a:gd name="connsiteY35" fmla="*/ 2341419 h 3380509"/>
              <a:gd name="connsiteX36" fmla="*/ 663767 w 4168967"/>
              <a:gd name="connsiteY36" fmla="*/ 2396837 h 3380509"/>
              <a:gd name="connsiteX37" fmla="*/ 705330 w 4168967"/>
              <a:gd name="connsiteY37" fmla="*/ 2438400 h 3380509"/>
              <a:gd name="connsiteX38" fmla="*/ 774603 w 4168967"/>
              <a:gd name="connsiteY38" fmla="*/ 2563091 h 3380509"/>
              <a:gd name="connsiteX39" fmla="*/ 885439 w 4168967"/>
              <a:gd name="connsiteY39" fmla="*/ 2715491 h 3380509"/>
              <a:gd name="connsiteX40" fmla="*/ 982421 w 4168967"/>
              <a:gd name="connsiteY40" fmla="*/ 2784764 h 3380509"/>
              <a:gd name="connsiteX41" fmla="*/ 1037839 w 4168967"/>
              <a:gd name="connsiteY41" fmla="*/ 2867891 h 3380509"/>
              <a:gd name="connsiteX42" fmla="*/ 1204094 w 4168967"/>
              <a:gd name="connsiteY42" fmla="*/ 2978728 h 3380509"/>
              <a:gd name="connsiteX43" fmla="*/ 1245657 w 4168967"/>
              <a:gd name="connsiteY43" fmla="*/ 3020291 h 3380509"/>
              <a:gd name="connsiteX44" fmla="*/ 1370348 w 4168967"/>
              <a:gd name="connsiteY44" fmla="*/ 3075709 h 3380509"/>
              <a:gd name="connsiteX45" fmla="*/ 1467330 w 4168967"/>
              <a:gd name="connsiteY45" fmla="*/ 3131128 h 3380509"/>
              <a:gd name="connsiteX46" fmla="*/ 1550457 w 4168967"/>
              <a:gd name="connsiteY46" fmla="*/ 3186546 h 3380509"/>
              <a:gd name="connsiteX47" fmla="*/ 1592021 w 4168967"/>
              <a:gd name="connsiteY47" fmla="*/ 3200400 h 3380509"/>
              <a:gd name="connsiteX48" fmla="*/ 1716712 w 4168967"/>
              <a:gd name="connsiteY48" fmla="*/ 3269673 h 3380509"/>
              <a:gd name="connsiteX49" fmla="*/ 1772130 w 4168967"/>
              <a:gd name="connsiteY49" fmla="*/ 3283528 h 3380509"/>
              <a:gd name="connsiteX50" fmla="*/ 1827548 w 4168967"/>
              <a:gd name="connsiteY50" fmla="*/ 3311237 h 3380509"/>
              <a:gd name="connsiteX51" fmla="*/ 1966094 w 4168967"/>
              <a:gd name="connsiteY51" fmla="*/ 3338946 h 3380509"/>
              <a:gd name="connsiteX52" fmla="*/ 2076930 w 4168967"/>
              <a:gd name="connsiteY52" fmla="*/ 3380509 h 3380509"/>
              <a:gd name="connsiteX53" fmla="*/ 3517803 w 4168967"/>
              <a:gd name="connsiteY53" fmla="*/ 3366655 h 3380509"/>
              <a:gd name="connsiteX54" fmla="*/ 3642494 w 4168967"/>
              <a:gd name="connsiteY54" fmla="*/ 3325091 h 3380509"/>
              <a:gd name="connsiteX55" fmla="*/ 3684057 w 4168967"/>
              <a:gd name="connsiteY55" fmla="*/ 3297382 h 3380509"/>
              <a:gd name="connsiteX56" fmla="*/ 3739476 w 4168967"/>
              <a:gd name="connsiteY56" fmla="*/ 3269673 h 3380509"/>
              <a:gd name="connsiteX57" fmla="*/ 3836457 w 4168967"/>
              <a:gd name="connsiteY57" fmla="*/ 3214255 h 3380509"/>
              <a:gd name="connsiteX58" fmla="*/ 3864167 w 4168967"/>
              <a:gd name="connsiteY58" fmla="*/ 3186546 h 3380509"/>
              <a:gd name="connsiteX59" fmla="*/ 3947294 w 4168967"/>
              <a:gd name="connsiteY59" fmla="*/ 3117273 h 3380509"/>
              <a:gd name="connsiteX60" fmla="*/ 3975003 w 4168967"/>
              <a:gd name="connsiteY60" fmla="*/ 3061855 h 3380509"/>
              <a:gd name="connsiteX61" fmla="*/ 4002712 w 4168967"/>
              <a:gd name="connsiteY61" fmla="*/ 3020291 h 3380509"/>
              <a:gd name="connsiteX62" fmla="*/ 4044276 w 4168967"/>
              <a:gd name="connsiteY62" fmla="*/ 2937164 h 3380509"/>
              <a:gd name="connsiteX63" fmla="*/ 4058130 w 4168967"/>
              <a:gd name="connsiteY63" fmla="*/ 2895600 h 3380509"/>
              <a:gd name="connsiteX64" fmla="*/ 4141257 w 4168967"/>
              <a:gd name="connsiteY64" fmla="*/ 2812473 h 3380509"/>
              <a:gd name="connsiteX65" fmla="*/ 4155112 w 4168967"/>
              <a:gd name="connsiteY65" fmla="*/ 2701637 h 3380509"/>
              <a:gd name="connsiteX66" fmla="*/ 4168967 w 4168967"/>
              <a:gd name="connsiteY66" fmla="*/ 2660073 h 3380509"/>
              <a:gd name="connsiteX67" fmla="*/ 4155112 w 4168967"/>
              <a:gd name="connsiteY67" fmla="*/ 2119746 h 3380509"/>
              <a:gd name="connsiteX68" fmla="*/ 4127403 w 4168967"/>
              <a:gd name="connsiteY68" fmla="*/ 2050473 h 3380509"/>
              <a:gd name="connsiteX69" fmla="*/ 4113548 w 4168967"/>
              <a:gd name="connsiteY69" fmla="*/ 2008909 h 3380509"/>
              <a:gd name="connsiteX70" fmla="*/ 4058130 w 4168967"/>
              <a:gd name="connsiteY70" fmla="*/ 1925782 h 3380509"/>
              <a:gd name="connsiteX71" fmla="*/ 3988857 w 4168967"/>
              <a:gd name="connsiteY71" fmla="*/ 1787237 h 3380509"/>
              <a:gd name="connsiteX72" fmla="*/ 3961148 w 4168967"/>
              <a:gd name="connsiteY72" fmla="*/ 1731819 h 3380509"/>
              <a:gd name="connsiteX73" fmla="*/ 3947294 w 4168967"/>
              <a:gd name="connsiteY73" fmla="*/ 1690255 h 3380509"/>
              <a:gd name="connsiteX74" fmla="*/ 3878021 w 4168967"/>
              <a:gd name="connsiteY74" fmla="*/ 1607128 h 3380509"/>
              <a:gd name="connsiteX75" fmla="*/ 3794894 w 4168967"/>
              <a:gd name="connsiteY75" fmla="*/ 1468582 h 3380509"/>
              <a:gd name="connsiteX76" fmla="*/ 3739476 w 4168967"/>
              <a:gd name="connsiteY76" fmla="*/ 1385455 h 3380509"/>
              <a:gd name="connsiteX77" fmla="*/ 3725621 w 4168967"/>
              <a:gd name="connsiteY77" fmla="*/ 1343891 h 3380509"/>
              <a:gd name="connsiteX78" fmla="*/ 3684057 w 4168967"/>
              <a:gd name="connsiteY78" fmla="*/ 1302328 h 3380509"/>
              <a:gd name="connsiteX79" fmla="*/ 3628639 w 4168967"/>
              <a:gd name="connsiteY79" fmla="*/ 1219200 h 3380509"/>
              <a:gd name="connsiteX80" fmla="*/ 3587076 w 4168967"/>
              <a:gd name="connsiteY80" fmla="*/ 1136073 h 3380509"/>
              <a:gd name="connsiteX81" fmla="*/ 3545512 w 4168967"/>
              <a:gd name="connsiteY81" fmla="*/ 1094509 h 3380509"/>
              <a:gd name="connsiteX82" fmla="*/ 3490094 w 4168967"/>
              <a:gd name="connsiteY82" fmla="*/ 1011382 h 3380509"/>
              <a:gd name="connsiteX83" fmla="*/ 3448530 w 4168967"/>
              <a:gd name="connsiteY83" fmla="*/ 983673 h 3380509"/>
              <a:gd name="connsiteX84" fmla="*/ 3379257 w 4168967"/>
              <a:gd name="connsiteY84" fmla="*/ 914400 h 3380509"/>
              <a:gd name="connsiteX85" fmla="*/ 3254567 w 4168967"/>
              <a:gd name="connsiteY85" fmla="*/ 845128 h 3380509"/>
              <a:gd name="connsiteX86" fmla="*/ 3185294 w 4168967"/>
              <a:gd name="connsiteY86" fmla="*/ 789709 h 3380509"/>
              <a:gd name="connsiteX87" fmla="*/ 3074457 w 4168967"/>
              <a:gd name="connsiteY87" fmla="*/ 706582 h 3380509"/>
              <a:gd name="connsiteX88" fmla="*/ 3032894 w 4168967"/>
              <a:gd name="connsiteY88" fmla="*/ 678873 h 3380509"/>
              <a:gd name="connsiteX89" fmla="*/ 2977476 w 4168967"/>
              <a:gd name="connsiteY89" fmla="*/ 637309 h 3380509"/>
              <a:gd name="connsiteX90" fmla="*/ 2894348 w 4168967"/>
              <a:gd name="connsiteY90" fmla="*/ 581891 h 3380509"/>
              <a:gd name="connsiteX91" fmla="*/ 2852785 w 4168967"/>
              <a:gd name="connsiteY91" fmla="*/ 540328 h 3380509"/>
              <a:gd name="connsiteX92" fmla="*/ 2825076 w 4168967"/>
              <a:gd name="connsiteY92" fmla="*/ 498764 h 3380509"/>
              <a:gd name="connsiteX93" fmla="*/ 2728094 w 4168967"/>
              <a:gd name="connsiteY93" fmla="*/ 415637 h 3380509"/>
              <a:gd name="connsiteX94" fmla="*/ 2686530 w 4168967"/>
              <a:gd name="connsiteY94" fmla="*/ 360219 h 3380509"/>
              <a:gd name="connsiteX95" fmla="*/ 2644967 w 4168967"/>
              <a:gd name="connsiteY95" fmla="*/ 332509 h 3380509"/>
              <a:gd name="connsiteX96" fmla="*/ 2617257 w 4168967"/>
              <a:gd name="connsiteY96" fmla="*/ 304800 h 3380509"/>
              <a:gd name="connsiteX97" fmla="*/ 2575694 w 4168967"/>
              <a:gd name="connsiteY97" fmla="*/ 277091 h 3380509"/>
              <a:gd name="connsiteX98" fmla="*/ 2520276 w 4168967"/>
              <a:gd name="connsiteY98" fmla="*/ 235528 h 3380509"/>
              <a:gd name="connsiteX99" fmla="*/ 2464857 w 4168967"/>
              <a:gd name="connsiteY99" fmla="*/ 166255 h 3380509"/>
              <a:gd name="connsiteX100" fmla="*/ 2076930 w 4168967"/>
              <a:gd name="connsiteY100" fmla="*/ 124691 h 3380509"/>
              <a:gd name="connsiteX101" fmla="*/ 2021512 w 4168967"/>
              <a:gd name="connsiteY101" fmla="*/ 110837 h 3380509"/>
              <a:gd name="connsiteX102" fmla="*/ 1924530 w 4168967"/>
              <a:gd name="connsiteY102" fmla="*/ 69273 h 3380509"/>
              <a:gd name="connsiteX103" fmla="*/ 1744421 w 4168967"/>
              <a:gd name="connsiteY103" fmla="*/ 41564 h 3380509"/>
              <a:gd name="connsiteX104" fmla="*/ 1716712 w 4168967"/>
              <a:gd name="connsiteY104" fmla="*/ 27709 h 3380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4168967" h="3380509">
                <a:moveTo>
                  <a:pt x="1813694" y="55419"/>
                </a:moveTo>
                <a:cubicBezTo>
                  <a:pt x="1762894" y="41564"/>
                  <a:pt x="1712377" y="26626"/>
                  <a:pt x="1661294" y="13855"/>
                </a:cubicBezTo>
                <a:cubicBezTo>
                  <a:pt x="1638449" y="8144"/>
                  <a:pt x="1615569" y="0"/>
                  <a:pt x="1592021" y="0"/>
                </a:cubicBezTo>
                <a:cubicBezTo>
                  <a:pt x="1485703" y="0"/>
                  <a:pt x="1379585" y="9237"/>
                  <a:pt x="1273367" y="13855"/>
                </a:cubicBezTo>
                <a:cubicBezTo>
                  <a:pt x="1015891" y="56767"/>
                  <a:pt x="1163225" y="38758"/>
                  <a:pt x="830021" y="55419"/>
                </a:cubicBezTo>
                <a:cubicBezTo>
                  <a:pt x="802312" y="64655"/>
                  <a:pt x="774870" y="74735"/>
                  <a:pt x="746894" y="83128"/>
                </a:cubicBezTo>
                <a:cubicBezTo>
                  <a:pt x="728656" y="88599"/>
                  <a:pt x="709305" y="90296"/>
                  <a:pt x="691476" y="96982"/>
                </a:cubicBezTo>
                <a:cubicBezTo>
                  <a:pt x="546567" y="151322"/>
                  <a:pt x="722897" y="102980"/>
                  <a:pt x="580639" y="138546"/>
                </a:cubicBezTo>
                <a:cubicBezTo>
                  <a:pt x="552930" y="157019"/>
                  <a:pt x="508043" y="162371"/>
                  <a:pt x="497512" y="193964"/>
                </a:cubicBezTo>
                <a:cubicBezTo>
                  <a:pt x="477461" y="254115"/>
                  <a:pt x="493984" y="225201"/>
                  <a:pt x="442094" y="277091"/>
                </a:cubicBezTo>
                <a:cubicBezTo>
                  <a:pt x="437476" y="290946"/>
                  <a:pt x="435331" y="305889"/>
                  <a:pt x="428239" y="318655"/>
                </a:cubicBezTo>
                <a:cubicBezTo>
                  <a:pt x="412066" y="347766"/>
                  <a:pt x="391294" y="374073"/>
                  <a:pt x="372821" y="401782"/>
                </a:cubicBezTo>
                <a:cubicBezTo>
                  <a:pt x="363585" y="415637"/>
                  <a:pt x="355103" y="430025"/>
                  <a:pt x="345112" y="443346"/>
                </a:cubicBezTo>
                <a:cubicBezTo>
                  <a:pt x="327266" y="467140"/>
                  <a:pt x="292048" y="511962"/>
                  <a:pt x="275839" y="540328"/>
                </a:cubicBezTo>
                <a:cubicBezTo>
                  <a:pt x="217073" y="643169"/>
                  <a:pt x="279805" y="546251"/>
                  <a:pt x="220421" y="665019"/>
                </a:cubicBezTo>
                <a:cubicBezTo>
                  <a:pt x="212974" y="679912"/>
                  <a:pt x="201948" y="692728"/>
                  <a:pt x="192712" y="706582"/>
                </a:cubicBezTo>
                <a:cubicBezTo>
                  <a:pt x="188274" y="724332"/>
                  <a:pt x="174939" y="783692"/>
                  <a:pt x="165003" y="803564"/>
                </a:cubicBezTo>
                <a:cubicBezTo>
                  <a:pt x="157557" y="818457"/>
                  <a:pt x="144057" y="829912"/>
                  <a:pt x="137294" y="845128"/>
                </a:cubicBezTo>
                <a:cubicBezTo>
                  <a:pt x="125432" y="871818"/>
                  <a:pt x="118821" y="900546"/>
                  <a:pt x="109585" y="928255"/>
                </a:cubicBezTo>
                <a:cubicBezTo>
                  <a:pt x="104967" y="942110"/>
                  <a:pt x="103831" y="957668"/>
                  <a:pt x="95730" y="969819"/>
                </a:cubicBezTo>
                <a:lnTo>
                  <a:pt x="68021" y="1011382"/>
                </a:lnTo>
                <a:cubicBezTo>
                  <a:pt x="63403" y="1099128"/>
                  <a:pt x="61779" y="1187082"/>
                  <a:pt x="54167" y="1274619"/>
                </a:cubicBezTo>
                <a:cubicBezTo>
                  <a:pt x="52517" y="1293589"/>
                  <a:pt x="44443" y="1311449"/>
                  <a:pt x="40312" y="1330037"/>
                </a:cubicBezTo>
                <a:cubicBezTo>
                  <a:pt x="35204" y="1353024"/>
                  <a:pt x="31075" y="1376218"/>
                  <a:pt x="26457" y="1399309"/>
                </a:cubicBezTo>
                <a:cubicBezTo>
                  <a:pt x="13316" y="1557007"/>
                  <a:pt x="0" y="1619678"/>
                  <a:pt x="26457" y="1787237"/>
                </a:cubicBezTo>
                <a:cubicBezTo>
                  <a:pt x="29054" y="1803684"/>
                  <a:pt x="44930" y="1814946"/>
                  <a:pt x="54167" y="1828800"/>
                </a:cubicBezTo>
                <a:cubicBezTo>
                  <a:pt x="62156" y="1876737"/>
                  <a:pt x="69860" y="1976255"/>
                  <a:pt x="95730" y="2036619"/>
                </a:cubicBezTo>
                <a:cubicBezTo>
                  <a:pt x="103866" y="2055602"/>
                  <a:pt x="115769" y="2072861"/>
                  <a:pt x="123439" y="2092037"/>
                </a:cubicBezTo>
                <a:cubicBezTo>
                  <a:pt x="163226" y="2191505"/>
                  <a:pt x="119709" y="2164684"/>
                  <a:pt x="192712" y="2189019"/>
                </a:cubicBezTo>
                <a:cubicBezTo>
                  <a:pt x="201948" y="2202873"/>
                  <a:pt x="208647" y="2218808"/>
                  <a:pt x="220421" y="2230582"/>
                </a:cubicBezTo>
                <a:cubicBezTo>
                  <a:pt x="262361" y="2272522"/>
                  <a:pt x="269846" y="2270149"/>
                  <a:pt x="317403" y="2286000"/>
                </a:cubicBezTo>
                <a:cubicBezTo>
                  <a:pt x="363585" y="2281382"/>
                  <a:pt x="410076" y="2279203"/>
                  <a:pt x="455948" y="2272146"/>
                </a:cubicBezTo>
                <a:cubicBezTo>
                  <a:pt x="470382" y="2269925"/>
                  <a:pt x="483344" y="2261833"/>
                  <a:pt x="497512" y="2258291"/>
                </a:cubicBezTo>
                <a:cubicBezTo>
                  <a:pt x="520357" y="2252580"/>
                  <a:pt x="543694" y="2249055"/>
                  <a:pt x="566785" y="2244437"/>
                </a:cubicBezTo>
                <a:cubicBezTo>
                  <a:pt x="580639" y="2249055"/>
                  <a:pt x="596944" y="2249168"/>
                  <a:pt x="608348" y="2258291"/>
                </a:cubicBezTo>
                <a:cubicBezTo>
                  <a:pt x="630836" y="2276282"/>
                  <a:pt x="642475" y="2315391"/>
                  <a:pt x="649912" y="2341419"/>
                </a:cubicBezTo>
                <a:cubicBezTo>
                  <a:pt x="655143" y="2359728"/>
                  <a:pt x="654320" y="2380305"/>
                  <a:pt x="663767" y="2396837"/>
                </a:cubicBezTo>
                <a:cubicBezTo>
                  <a:pt x="673488" y="2413848"/>
                  <a:pt x="691476" y="2424546"/>
                  <a:pt x="705330" y="2438400"/>
                </a:cubicBezTo>
                <a:cubicBezTo>
                  <a:pt x="729716" y="2511557"/>
                  <a:pt x="711084" y="2467812"/>
                  <a:pt x="774603" y="2563091"/>
                </a:cubicBezTo>
                <a:cubicBezTo>
                  <a:pt x="801817" y="2603911"/>
                  <a:pt x="864743" y="2699969"/>
                  <a:pt x="885439" y="2715491"/>
                </a:cubicBezTo>
                <a:cubicBezTo>
                  <a:pt x="954178" y="2767046"/>
                  <a:pt x="921644" y="2744247"/>
                  <a:pt x="982421" y="2784764"/>
                </a:cubicBezTo>
                <a:cubicBezTo>
                  <a:pt x="1000894" y="2812473"/>
                  <a:pt x="1009599" y="2850241"/>
                  <a:pt x="1037839" y="2867891"/>
                </a:cubicBezTo>
                <a:cubicBezTo>
                  <a:pt x="1089650" y="2900273"/>
                  <a:pt x="1155483" y="2937061"/>
                  <a:pt x="1204094" y="2978728"/>
                </a:cubicBezTo>
                <a:cubicBezTo>
                  <a:pt x="1218970" y="2991479"/>
                  <a:pt x="1229983" y="3008535"/>
                  <a:pt x="1245657" y="3020291"/>
                </a:cubicBezTo>
                <a:cubicBezTo>
                  <a:pt x="1305578" y="3065232"/>
                  <a:pt x="1306963" y="3059863"/>
                  <a:pt x="1370348" y="3075709"/>
                </a:cubicBezTo>
                <a:cubicBezTo>
                  <a:pt x="1425856" y="3158972"/>
                  <a:pt x="1360888" y="3082745"/>
                  <a:pt x="1467330" y="3131128"/>
                </a:cubicBezTo>
                <a:cubicBezTo>
                  <a:pt x="1497647" y="3144909"/>
                  <a:pt x="1518864" y="3176015"/>
                  <a:pt x="1550457" y="3186546"/>
                </a:cubicBezTo>
                <a:cubicBezTo>
                  <a:pt x="1564312" y="3191164"/>
                  <a:pt x="1578959" y="3193869"/>
                  <a:pt x="1592021" y="3200400"/>
                </a:cubicBezTo>
                <a:cubicBezTo>
                  <a:pt x="1644936" y="3226857"/>
                  <a:pt x="1663337" y="3249657"/>
                  <a:pt x="1716712" y="3269673"/>
                </a:cubicBezTo>
                <a:cubicBezTo>
                  <a:pt x="1734541" y="3276359"/>
                  <a:pt x="1754301" y="3276842"/>
                  <a:pt x="1772130" y="3283528"/>
                </a:cubicBezTo>
                <a:cubicBezTo>
                  <a:pt x="1791468" y="3290780"/>
                  <a:pt x="1808210" y="3303985"/>
                  <a:pt x="1827548" y="3311237"/>
                </a:cubicBezTo>
                <a:cubicBezTo>
                  <a:pt x="1867691" y="3326290"/>
                  <a:pt x="1926926" y="3330242"/>
                  <a:pt x="1966094" y="3338946"/>
                </a:cubicBezTo>
                <a:cubicBezTo>
                  <a:pt x="1990530" y="3344376"/>
                  <a:pt x="2063444" y="3375114"/>
                  <a:pt x="2076930" y="3380509"/>
                </a:cubicBezTo>
                <a:lnTo>
                  <a:pt x="3517803" y="3366655"/>
                </a:lnTo>
                <a:cubicBezTo>
                  <a:pt x="3561588" y="3365105"/>
                  <a:pt x="3642494" y="3325091"/>
                  <a:pt x="3642494" y="3325091"/>
                </a:cubicBezTo>
                <a:cubicBezTo>
                  <a:pt x="3656348" y="3315855"/>
                  <a:pt x="3669600" y="3305643"/>
                  <a:pt x="3684057" y="3297382"/>
                </a:cubicBezTo>
                <a:cubicBezTo>
                  <a:pt x="3701989" y="3287135"/>
                  <a:pt x="3721962" y="3280619"/>
                  <a:pt x="3739476" y="3269673"/>
                </a:cubicBezTo>
                <a:cubicBezTo>
                  <a:pt x="3835336" y="3209761"/>
                  <a:pt x="3754799" y="3241474"/>
                  <a:pt x="3836457" y="3214255"/>
                </a:cubicBezTo>
                <a:cubicBezTo>
                  <a:pt x="3845694" y="3205019"/>
                  <a:pt x="3853967" y="3194706"/>
                  <a:pt x="3864167" y="3186546"/>
                </a:cubicBezTo>
                <a:cubicBezTo>
                  <a:pt x="3904672" y="3154142"/>
                  <a:pt x="3914384" y="3163346"/>
                  <a:pt x="3947294" y="3117273"/>
                </a:cubicBezTo>
                <a:cubicBezTo>
                  <a:pt x="3959298" y="3100467"/>
                  <a:pt x="3964756" y="3079787"/>
                  <a:pt x="3975003" y="3061855"/>
                </a:cubicBezTo>
                <a:cubicBezTo>
                  <a:pt x="3983264" y="3047398"/>
                  <a:pt x="3995265" y="3035184"/>
                  <a:pt x="4002712" y="3020291"/>
                </a:cubicBezTo>
                <a:cubicBezTo>
                  <a:pt x="4060073" y="2905570"/>
                  <a:pt x="3964865" y="3056282"/>
                  <a:pt x="4044276" y="2937164"/>
                </a:cubicBezTo>
                <a:cubicBezTo>
                  <a:pt x="4048894" y="2923309"/>
                  <a:pt x="4047803" y="2905927"/>
                  <a:pt x="4058130" y="2895600"/>
                </a:cubicBezTo>
                <a:cubicBezTo>
                  <a:pt x="4156284" y="2797446"/>
                  <a:pt x="4110016" y="2906200"/>
                  <a:pt x="4141257" y="2812473"/>
                </a:cubicBezTo>
                <a:cubicBezTo>
                  <a:pt x="4145875" y="2775528"/>
                  <a:pt x="4148451" y="2738269"/>
                  <a:pt x="4155112" y="2701637"/>
                </a:cubicBezTo>
                <a:cubicBezTo>
                  <a:pt x="4157725" y="2687268"/>
                  <a:pt x="4168967" y="2674677"/>
                  <a:pt x="4168967" y="2660073"/>
                </a:cubicBezTo>
                <a:cubicBezTo>
                  <a:pt x="4168967" y="2479905"/>
                  <a:pt x="4167368" y="2299497"/>
                  <a:pt x="4155112" y="2119746"/>
                </a:cubicBezTo>
                <a:cubicBezTo>
                  <a:pt x="4153420" y="2094934"/>
                  <a:pt x="4136135" y="2073759"/>
                  <a:pt x="4127403" y="2050473"/>
                </a:cubicBezTo>
                <a:cubicBezTo>
                  <a:pt x="4122275" y="2036799"/>
                  <a:pt x="4120640" y="2021675"/>
                  <a:pt x="4113548" y="2008909"/>
                </a:cubicBezTo>
                <a:cubicBezTo>
                  <a:pt x="4097375" y="1979798"/>
                  <a:pt x="4058130" y="1925782"/>
                  <a:pt x="4058130" y="1925782"/>
                </a:cubicBezTo>
                <a:cubicBezTo>
                  <a:pt x="4026768" y="1800329"/>
                  <a:pt x="4071333" y="1952190"/>
                  <a:pt x="3988857" y="1787237"/>
                </a:cubicBezTo>
                <a:cubicBezTo>
                  <a:pt x="3979621" y="1768764"/>
                  <a:pt x="3969284" y="1750802"/>
                  <a:pt x="3961148" y="1731819"/>
                </a:cubicBezTo>
                <a:cubicBezTo>
                  <a:pt x="3955395" y="1718396"/>
                  <a:pt x="3953825" y="1703317"/>
                  <a:pt x="3947294" y="1690255"/>
                </a:cubicBezTo>
                <a:cubicBezTo>
                  <a:pt x="3928005" y="1651676"/>
                  <a:pt x="3908663" y="1637769"/>
                  <a:pt x="3878021" y="1607128"/>
                </a:cubicBezTo>
                <a:cubicBezTo>
                  <a:pt x="3835420" y="1521924"/>
                  <a:pt x="3861768" y="1568892"/>
                  <a:pt x="3794894" y="1468582"/>
                </a:cubicBezTo>
                <a:lnTo>
                  <a:pt x="3739476" y="1385455"/>
                </a:lnTo>
                <a:cubicBezTo>
                  <a:pt x="3734858" y="1371600"/>
                  <a:pt x="3733722" y="1356042"/>
                  <a:pt x="3725621" y="1343891"/>
                </a:cubicBezTo>
                <a:cubicBezTo>
                  <a:pt x="3714753" y="1327589"/>
                  <a:pt x="3696086" y="1317794"/>
                  <a:pt x="3684057" y="1302328"/>
                </a:cubicBezTo>
                <a:cubicBezTo>
                  <a:pt x="3663611" y="1276041"/>
                  <a:pt x="3628639" y="1219200"/>
                  <a:pt x="3628639" y="1219200"/>
                </a:cubicBezTo>
                <a:cubicBezTo>
                  <a:pt x="3614754" y="1177544"/>
                  <a:pt x="3616917" y="1171883"/>
                  <a:pt x="3587076" y="1136073"/>
                </a:cubicBezTo>
                <a:cubicBezTo>
                  <a:pt x="3574533" y="1121021"/>
                  <a:pt x="3557541" y="1109975"/>
                  <a:pt x="3545512" y="1094509"/>
                </a:cubicBezTo>
                <a:cubicBezTo>
                  <a:pt x="3525066" y="1068222"/>
                  <a:pt x="3517803" y="1029855"/>
                  <a:pt x="3490094" y="1011382"/>
                </a:cubicBezTo>
                <a:cubicBezTo>
                  <a:pt x="3476239" y="1002146"/>
                  <a:pt x="3461061" y="994638"/>
                  <a:pt x="3448530" y="983673"/>
                </a:cubicBezTo>
                <a:cubicBezTo>
                  <a:pt x="3423954" y="962169"/>
                  <a:pt x="3406428" y="932514"/>
                  <a:pt x="3379257" y="914400"/>
                </a:cubicBezTo>
                <a:cubicBezTo>
                  <a:pt x="3283979" y="850881"/>
                  <a:pt x="3327723" y="869513"/>
                  <a:pt x="3254567" y="845128"/>
                </a:cubicBezTo>
                <a:cubicBezTo>
                  <a:pt x="3205945" y="796508"/>
                  <a:pt x="3249373" y="836312"/>
                  <a:pt x="3185294" y="789709"/>
                </a:cubicBezTo>
                <a:cubicBezTo>
                  <a:pt x="3147945" y="762546"/>
                  <a:pt x="3111403" y="734291"/>
                  <a:pt x="3074457" y="706582"/>
                </a:cubicBezTo>
                <a:cubicBezTo>
                  <a:pt x="3061136" y="696592"/>
                  <a:pt x="3046443" y="688551"/>
                  <a:pt x="3032894" y="678873"/>
                </a:cubicBezTo>
                <a:cubicBezTo>
                  <a:pt x="3014104" y="665452"/>
                  <a:pt x="2996393" y="650551"/>
                  <a:pt x="2977476" y="637309"/>
                </a:cubicBezTo>
                <a:cubicBezTo>
                  <a:pt x="2950194" y="618211"/>
                  <a:pt x="2917896" y="605439"/>
                  <a:pt x="2894348" y="581891"/>
                </a:cubicBezTo>
                <a:cubicBezTo>
                  <a:pt x="2880494" y="568037"/>
                  <a:pt x="2865328" y="555380"/>
                  <a:pt x="2852785" y="540328"/>
                </a:cubicBezTo>
                <a:cubicBezTo>
                  <a:pt x="2842125" y="527536"/>
                  <a:pt x="2836850" y="510538"/>
                  <a:pt x="2825076" y="498764"/>
                </a:cubicBezTo>
                <a:cubicBezTo>
                  <a:pt x="2715564" y="389252"/>
                  <a:pt x="2818584" y="521208"/>
                  <a:pt x="2728094" y="415637"/>
                </a:cubicBezTo>
                <a:cubicBezTo>
                  <a:pt x="2713067" y="398105"/>
                  <a:pt x="2702858" y="376547"/>
                  <a:pt x="2686530" y="360219"/>
                </a:cubicBezTo>
                <a:cubicBezTo>
                  <a:pt x="2674756" y="348445"/>
                  <a:pt x="2657969" y="342911"/>
                  <a:pt x="2644967" y="332509"/>
                </a:cubicBezTo>
                <a:cubicBezTo>
                  <a:pt x="2634767" y="324349"/>
                  <a:pt x="2627457" y="312960"/>
                  <a:pt x="2617257" y="304800"/>
                </a:cubicBezTo>
                <a:cubicBezTo>
                  <a:pt x="2604255" y="294398"/>
                  <a:pt x="2589243" y="286769"/>
                  <a:pt x="2575694" y="277091"/>
                </a:cubicBezTo>
                <a:cubicBezTo>
                  <a:pt x="2556904" y="263670"/>
                  <a:pt x="2538749" y="249382"/>
                  <a:pt x="2520276" y="235528"/>
                </a:cubicBezTo>
                <a:cubicBezTo>
                  <a:pt x="2505452" y="213292"/>
                  <a:pt x="2488549" y="182050"/>
                  <a:pt x="2464857" y="166255"/>
                </a:cubicBezTo>
                <a:cubicBezTo>
                  <a:pt x="2351454" y="90654"/>
                  <a:pt x="2208587" y="130177"/>
                  <a:pt x="2076930" y="124691"/>
                </a:cubicBezTo>
                <a:cubicBezTo>
                  <a:pt x="2058457" y="120073"/>
                  <a:pt x="2039341" y="117523"/>
                  <a:pt x="2021512" y="110837"/>
                </a:cubicBezTo>
                <a:cubicBezTo>
                  <a:pt x="1970016" y="91526"/>
                  <a:pt x="1973677" y="79102"/>
                  <a:pt x="1924530" y="69273"/>
                </a:cubicBezTo>
                <a:cubicBezTo>
                  <a:pt x="1880565" y="60480"/>
                  <a:pt x="1790230" y="53017"/>
                  <a:pt x="1744421" y="41564"/>
                </a:cubicBezTo>
                <a:cubicBezTo>
                  <a:pt x="1734403" y="39059"/>
                  <a:pt x="1725948" y="32327"/>
                  <a:pt x="1716712" y="27709"/>
                </a:cubicBezTo>
              </a:path>
            </a:pathLst>
          </a:custGeom>
          <a:solidFill>
            <a:schemeClr val="accent3">
              <a:lumMod val="20000"/>
              <a:lumOff val="80000"/>
            </a:schemeClr>
          </a:solidFill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28596" y="428604"/>
            <a:ext cx="350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 Narrow" pitchFamily="34" charset="0"/>
              </a:rPr>
              <a:t>Четырёхугольники</a:t>
            </a:r>
            <a:endParaRPr lang="ru-RU" sz="28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-70676" y="2428074"/>
            <a:ext cx="314327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500298" y="1000108"/>
            <a:ext cx="3357586" cy="20717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500694" y="1142984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 Narrow" pitchFamily="34" charset="0"/>
              </a:rPr>
              <a:t>Параллелограммы</a:t>
            </a:r>
            <a:endParaRPr lang="ru-RU" sz="28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rot="5400000">
            <a:off x="4679157" y="2107397"/>
            <a:ext cx="3000396" cy="19288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357686" y="3357562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В</a:t>
            </a:r>
            <a:endParaRPr lang="ru-RU" sz="3200" b="1" dirty="0"/>
          </a:p>
        </p:txBody>
      </p:sp>
      <p:sp>
        <p:nvSpPr>
          <p:cNvPr id="23" name="Полилиния 22"/>
          <p:cNvSpPr/>
          <p:nvPr/>
        </p:nvSpPr>
        <p:spPr>
          <a:xfrm>
            <a:off x="2571736" y="2285992"/>
            <a:ext cx="1655858" cy="1742279"/>
          </a:xfrm>
          <a:custGeom>
            <a:avLst/>
            <a:gdLst>
              <a:gd name="connsiteX0" fmla="*/ 362786 w 1655858"/>
              <a:gd name="connsiteY0" fmla="*/ 133931 h 1742279"/>
              <a:gd name="connsiteX1" fmla="*/ 154967 w 1655858"/>
              <a:gd name="connsiteY1" fmla="*/ 147785 h 1742279"/>
              <a:gd name="connsiteX2" fmla="*/ 127258 w 1655858"/>
              <a:gd name="connsiteY2" fmla="*/ 175495 h 1742279"/>
              <a:gd name="connsiteX3" fmla="*/ 99549 w 1655858"/>
              <a:gd name="connsiteY3" fmla="*/ 258622 h 1742279"/>
              <a:gd name="connsiteX4" fmla="*/ 85695 w 1655858"/>
              <a:gd name="connsiteY4" fmla="*/ 300185 h 1742279"/>
              <a:gd name="connsiteX5" fmla="*/ 71840 w 1655858"/>
              <a:gd name="connsiteY5" fmla="*/ 355604 h 1742279"/>
              <a:gd name="connsiteX6" fmla="*/ 44131 w 1655858"/>
              <a:gd name="connsiteY6" fmla="*/ 397167 h 1742279"/>
              <a:gd name="connsiteX7" fmla="*/ 2567 w 1655858"/>
              <a:gd name="connsiteY7" fmla="*/ 563422 h 1742279"/>
              <a:gd name="connsiteX8" fmla="*/ 16422 w 1655858"/>
              <a:gd name="connsiteY8" fmla="*/ 771240 h 1742279"/>
              <a:gd name="connsiteX9" fmla="*/ 57986 w 1655858"/>
              <a:gd name="connsiteY9" fmla="*/ 979058 h 1742279"/>
              <a:gd name="connsiteX10" fmla="*/ 127258 w 1655858"/>
              <a:gd name="connsiteY10" fmla="*/ 1103749 h 1742279"/>
              <a:gd name="connsiteX11" fmla="*/ 182677 w 1655858"/>
              <a:gd name="connsiteY11" fmla="*/ 1186876 h 1742279"/>
              <a:gd name="connsiteX12" fmla="*/ 224240 w 1655858"/>
              <a:gd name="connsiteY12" fmla="*/ 1270004 h 1742279"/>
              <a:gd name="connsiteX13" fmla="*/ 238095 w 1655858"/>
              <a:gd name="connsiteY13" fmla="*/ 1311567 h 1742279"/>
              <a:gd name="connsiteX14" fmla="*/ 279658 w 1655858"/>
              <a:gd name="connsiteY14" fmla="*/ 1325422 h 1742279"/>
              <a:gd name="connsiteX15" fmla="*/ 307367 w 1655858"/>
              <a:gd name="connsiteY15" fmla="*/ 1366985 h 1742279"/>
              <a:gd name="connsiteX16" fmla="*/ 348931 w 1655858"/>
              <a:gd name="connsiteY16" fmla="*/ 1450113 h 1742279"/>
              <a:gd name="connsiteX17" fmla="*/ 432058 w 1655858"/>
              <a:gd name="connsiteY17" fmla="*/ 1519385 h 1742279"/>
              <a:gd name="connsiteX18" fmla="*/ 459767 w 1655858"/>
              <a:gd name="connsiteY18" fmla="*/ 1547095 h 1742279"/>
              <a:gd name="connsiteX19" fmla="*/ 736858 w 1655858"/>
              <a:gd name="connsiteY19" fmla="*/ 1560949 h 1742279"/>
              <a:gd name="connsiteX20" fmla="*/ 806131 w 1655858"/>
              <a:gd name="connsiteY20" fmla="*/ 1574804 h 1742279"/>
              <a:gd name="connsiteX21" fmla="*/ 847695 w 1655858"/>
              <a:gd name="connsiteY21" fmla="*/ 1602513 h 1742279"/>
              <a:gd name="connsiteX22" fmla="*/ 889258 w 1655858"/>
              <a:gd name="connsiteY22" fmla="*/ 1616367 h 1742279"/>
              <a:gd name="connsiteX23" fmla="*/ 972386 w 1655858"/>
              <a:gd name="connsiteY23" fmla="*/ 1671785 h 1742279"/>
              <a:gd name="connsiteX24" fmla="*/ 1000095 w 1655858"/>
              <a:gd name="connsiteY24" fmla="*/ 1699495 h 1742279"/>
              <a:gd name="connsiteX25" fmla="*/ 1138640 w 1655858"/>
              <a:gd name="connsiteY25" fmla="*/ 1741058 h 1742279"/>
              <a:gd name="connsiteX26" fmla="*/ 1207913 w 1655858"/>
              <a:gd name="connsiteY26" fmla="*/ 1727204 h 1742279"/>
              <a:gd name="connsiteX27" fmla="*/ 1221767 w 1655858"/>
              <a:gd name="connsiteY27" fmla="*/ 1671785 h 1742279"/>
              <a:gd name="connsiteX28" fmla="*/ 1249477 w 1655858"/>
              <a:gd name="connsiteY28" fmla="*/ 1644076 h 1742279"/>
              <a:gd name="connsiteX29" fmla="*/ 1346458 w 1655858"/>
              <a:gd name="connsiteY29" fmla="*/ 1547095 h 1742279"/>
              <a:gd name="connsiteX30" fmla="*/ 1401877 w 1655858"/>
              <a:gd name="connsiteY30" fmla="*/ 1477822 h 1742279"/>
              <a:gd name="connsiteX31" fmla="*/ 1415731 w 1655858"/>
              <a:gd name="connsiteY31" fmla="*/ 1436258 h 1742279"/>
              <a:gd name="connsiteX32" fmla="*/ 1512713 w 1655858"/>
              <a:gd name="connsiteY32" fmla="*/ 1366985 h 1742279"/>
              <a:gd name="connsiteX33" fmla="*/ 1554277 w 1655858"/>
              <a:gd name="connsiteY33" fmla="*/ 1283858 h 1742279"/>
              <a:gd name="connsiteX34" fmla="*/ 1609695 w 1655858"/>
              <a:gd name="connsiteY34" fmla="*/ 1214585 h 1742279"/>
              <a:gd name="connsiteX35" fmla="*/ 1609695 w 1655858"/>
              <a:gd name="connsiteY35" fmla="*/ 743531 h 1742279"/>
              <a:gd name="connsiteX36" fmla="*/ 1595840 w 1655858"/>
              <a:gd name="connsiteY36" fmla="*/ 701967 h 1742279"/>
              <a:gd name="connsiteX37" fmla="*/ 1554277 w 1655858"/>
              <a:gd name="connsiteY37" fmla="*/ 660404 h 1742279"/>
              <a:gd name="connsiteX38" fmla="*/ 1526567 w 1655858"/>
              <a:gd name="connsiteY38" fmla="*/ 618840 h 1742279"/>
              <a:gd name="connsiteX39" fmla="*/ 1457295 w 1655858"/>
              <a:gd name="connsiteY39" fmla="*/ 494149 h 1742279"/>
              <a:gd name="connsiteX40" fmla="*/ 1429586 w 1655858"/>
              <a:gd name="connsiteY40" fmla="*/ 452585 h 1742279"/>
              <a:gd name="connsiteX41" fmla="*/ 1374167 w 1655858"/>
              <a:gd name="connsiteY41" fmla="*/ 383313 h 1742279"/>
              <a:gd name="connsiteX42" fmla="*/ 1291040 w 1655858"/>
              <a:gd name="connsiteY42" fmla="*/ 327895 h 1742279"/>
              <a:gd name="connsiteX43" fmla="*/ 1041658 w 1655858"/>
              <a:gd name="connsiteY43" fmla="*/ 314040 h 1742279"/>
              <a:gd name="connsiteX44" fmla="*/ 916967 w 1655858"/>
              <a:gd name="connsiteY44" fmla="*/ 286331 h 1742279"/>
              <a:gd name="connsiteX45" fmla="*/ 833840 w 1655858"/>
              <a:gd name="connsiteY45" fmla="*/ 203204 h 1742279"/>
              <a:gd name="connsiteX46" fmla="*/ 806131 w 1655858"/>
              <a:gd name="connsiteY46" fmla="*/ 161640 h 1742279"/>
              <a:gd name="connsiteX47" fmla="*/ 764567 w 1655858"/>
              <a:gd name="connsiteY47" fmla="*/ 133931 h 1742279"/>
              <a:gd name="connsiteX48" fmla="*/ 736858 w 1655858"/>
              <a:gd name="connsiteY48" fmla="*/ 92367 h 1742279"/>
              <a:gd name="connsiteX49" fmla="*/ 667586 w 1655858"/>
              <a:gd name="connsiteY49" fmla="*/ 23095 h 1742279"/>
              <a:gd name="connsiteX50" fmla="*/ 501331 w 1655858"/>
              <a:gd name="connsiteY50" fmla="*/ 36949 h 1742279"/>
              <a:gd name="connsiteX51" fmla="*/ 487477 w 1655858"/>
              <a:gd name="connsiteY51" fmla="*/ 92367 h 1742279"/>
              <a:gd name="connsiteX52" fmla="*/ 445913 w 1655858"/>
              <a:gd name="connsiteY52" fmla="*/ 106222 h 1742279"/>
              <a:gd name="connsiteX53" fmla="*/ 362786 w 1655858"/>
              <a:gd name="connsiteY53" fmla="*/ 133931 h 1742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655858" h="1742279">
                <a:moveTo>
                  <a:pt x="362786" y="133931"/>
                </a:moveTo>
                <a:cubicBezTo>
                  <a:pt x="314295" y="140858"/>
                  <a:pt x="223337" y="135720"/>
                  <a:pt x="154967" y="147785"/>
                </a:cubicBezTo>
                <a:cubicBezTo>
                  <a:pt x="142103" y="150055"/>
                  <a:pt x="133100" y="163812"/>
                  <a:pt x="127258" y="175495"/>
                </a:cubicBezTo>
                <a:cubicBezTo>
                  <a:pt x="114196" y="201619"/>
                  <a:pt x="108785" y="230913"/>
                  <a:pt x="99549" y="258622"/>
                </a:cubicBezTo>
                <a:cubicBezTo>
                  <a:pt x="94931" y="272476"/>
                  <a:pt x="89237" y="286017"/>
                  <a:pt x="85695" y="300185"/>
                </a:cubicBezTo>
                <a:cubicBezTo>
                  <a:pt x="81077" y="318658"/>
                  <a:pt x="79341" y="338102"/>
                  <a:pt x="71840" y="355604"/>
                </a:cubicBezTo>
                <a:cubicBezTo>
                  <a:pt x="65281" y="370909"/>
                  <a:pt x="53367" y="383313"/>
                  <a:pt x="44131" y="397167"/>
                </a:cubicBezTo>
                <a:cubicBezTo>
                  <a:pt x="7539" y="506945"/>
                  <a:pt x="21224" y="451484"/>
                  <a:pt x="2567" y="563422"/>
                </a:cubicBezTo>
                <a:cubicBezTo>
                  <a:pt x="7185" y="632695"/>
                  <a:pt x="11293" y="702003"/>
                  <a:pt x="16422" y="771240"/>
                </a:cubicBezTo>
                <a:cubicBezTo>
                  <a:pt x="29755" y="951231"/>
                  <a:pt x="0" y="892080"/>
                  <a:pt x="57986" y="979058"/>
                </a:cubicBezTo>
                <a:cubicBezTo>
                  <a:pt x="96296" y="1093994"/>
                  <a:pt x="31984" y="913202"/>
                  <a:pt x="127258" y="1103749"/>
                </a:cubicBezTo>
                <a:cubicBezTo>
                  <a:pt x="160809" y="1170850"/>
                  <a:pt x="140363" y="1144563"/>
                  <a:pt x="182677" y="1186876"/>
                </a:cubicBezTo>
                <a:cubicBezTo>
                  <a:pt x="217496" y="1291338"/>
                  <a:pt x="170530" y="1162585"/>
                  <a:pt x="224240" y="1270004"/>
                </a:cubicBezTo>
                <a:cubicBezTo>
                  <a:pt x="230771" y="1283066"/>
                  <a:pt x="227769" y="1301241"/>
                  <a:pt x="238095" y="1311567"/>
                </a:cubicBezTo>
                <a:cubicBezTo>
                  <a:pt x="248421" y="1321893"/>
                  <a:pt x="265804" y="1320804"/>
                  <a:pt x="279658" y="1325422"/>
                </a:cubicBezTo>
                <a:cubicBezTo>
                  <a:pt x="288894" y="1339276"/>
                  <a:pt x="299920" y="1352092"/>
                  <a:pt x="307367" y="1366985"/>
                </a:cubicBezTo>
                <a:cubicBezTo>
                  <a:pt x="338609" y="1429468"/>
                  <a:pt x="299301" y="1390558"/>
                  <a:pt x="348931" y="1450113"/>
                </a:cubicBezTo>
                <a:cubicBezTo>
                  <a:pt x="398297" y="1509351"/>
                  <a:pt x="377568" y="1475792"/>
                  <a:pt x="432058" y="1519385"/>
                </a:cubicBezTo>
                <a:cubicBezTo>
                  <a:pt x="442258" y="1527545"/>
                  <a:pt x="446824" y="1545330"/>
                  <a:pt x="459767" y="1547095"/>
                </a:cubicBezTo>
                <a:cubicBezTo>
                  <a:pt x="551398" y="1559590"/>
                  <a:pt x="644494" y="1556331"/>
                  <a:pt x="736858" y="1560949"/>
                </a:cubicBezTo>
                <a:cubicBezTo>
                  <a:pt x="759949" y="1565567"/>
                  <a:pt x="784082" y="1566536"/>
                  <a:pt x="806131" y="1574804"/>
                </a:cubicBezTo>
                <a:cubicBezTo>
                  <a:pt x="821722" y="1580651"/>
                  <a:pt x="832802" y="1595066"/>
                  <a:pt x="847695" y="1602513"/>
                </a:cubicBezTo>
                <a:cubicBezTo>
                  <a:pt x="860757" y="1609044"/>
                  <a:pt x="875404" y="1611749"/>
                  <a:pt x="889258" y="1616367"/>
                </a:cubicBezTo>
                <a:cubicBezTo>
                  <a:pt x="916967" y="1634840"/>
                  <a:pt x="948838" y="1648236"/>
                  <a:pt x="972386" y="1671785"/>
                </a:cubicBezTo>
                <a:cubicBezTo>
                  <a:pt x="981622" y="1681022"/>
                  <a:pt x="988412" y="1693653"/>
                  <a:pt x="1000095" y="1699495"/>
                </a:cubicBezTo>
                <a:cubicBezTo>
                  <a:pt x="1033827" y="1716361"/>
                  <a:pt x="1098864" y="1731114"/>
                  <a:pt x="1138640" y="1741058"/>
                </a:cubicBezTo>
                <a:cubicBezTo>
                  <a:pt x="1161731" y="1736440"/>
                  <a:pt x="1189823" y="1742279"/>
                  <a:pt x="1207913" y="1727204"/>
                </a:cubicBezTo>
                <a:cubicBezTo>
                  <a:pt x="1222541" y="1715014"/>
                  <a:pt x="1213251" y="1688816"/>
                  <a:pt x="1221767" y="1671785"/>
                </a:cubicBezTo>
                <a:cubicBezTo>
                  <a:pt x="1227609" y="1660102"/>
                  <a:pt x="1240240" y="1653312"/>
                  <a:pt x="1249477" y="1644076"/>
                </a:cubicBezTo>
                <a:cubicBezTo>
                  <a:pt x="1280826" y="1550027"/>
                  <a:pt x="1235299" y="1658258"/>
                  <a:pt x="1346458" y="1547095"/>
                </a:cubicBezTo>
                <a:cubicBezTo>
                  <a:pt x="1385941" y="1507611"/>
                  <a:pt x="1366921" y="1530253"/>
                  <a:pt x="1401877" y="1477822"/>
                </a:cubicBezTo>
                <a:cubicBezTo>
                  <a:pt x="1406495" y="1463967"/>
                  <a:pt x="1406382" y="1447477"/>
                  <a:pt x="1415731" y="1436258"/>
                </a:cubicBezTo>
                <a:cubicBezTo>
                  <a:pt x="1426468" y="1423373"/>
                  <a:pt x="1493763" y="1379619"/>
                  <a:pt x="1512713" y="1366985"/>
                </a:cubicBezTo>
                <a:cubicBezTo>
                  <a:pt x="1592122" y="1247873"/>
                  <a:pt x="1496917" y="1398577"/>
                  <a:pt x="1554277" y="1283858"/>
                </a:cubicBezTo>
                <a:cubicBezTo>
                  <a:pt x="1571754" y="1248905"/>
                  <a:pt x="1583924" y="1240357"/>
                  <a:pt x="1609695" y="1214585"/>
                </a:cubicBezTo>
                <a:cubicBezTo>
                  <a:pt x="1655858" y="1029926"/>
                  <a:pt x="1633725" y="1140029"/>
                  <a:pt x="1609695" y="743531"/>
                </a:cubicBezTo>
                <a:cubicBezTo>
                  <a:pt x="1608812" y="728954"/>
                  <a:pt x="1603941" y="714118"/>
                  <a:pt x="1595840" y="701967"/>
                </a:cubicBezTo>
                <a:cubicBezTo>
                  <a:pt x="1584972" y="685665"/>
                  <a:pt x="1566820" y="675456"/>
                  <a:pt x="1554277" y="660404"/>
                </a:cubicBezTo>
                <a:cubicBezTo>
                  <a:pt x="1543617" y="647612"/>
                  <a:pt x="1535804" y="632695"/>
                  <a:pt x="1526567" y="618840"/>
                </a:cubicBezTo>
                <a:cubicBezTo>
                  <a:pt x="1502182" y="545682"/>
                  <a:pt x="1520814" y="589428"/>
                  <a:pt x="1457295" y="494149"/>
                </a:cubicBezTo>
                <a:lnTo>
                  <a:pt x="1429586" y="452585"/>
                </a:lnTo>
                <a:cubicBezTo>
                  <a:pt x="1411407" y="425317"/>
                  <a:pt x="1400491" y="403056"/>
                  <a:pt x="1374167" y="383313"/>
                </a:cubicBezTo>
                <a:cubicBezTo>
                  <a:pt x="1347525" y="363332"/>
                  <a:pt x="1324291" y="329742"/>
                  <a:pt x="1291040" y="327895"/>
                </a:cubicBezTo>
                <a:lnTo>
                  <a:pt x="1041658" y="314040"/>
                </a:lnTo>
                <a:cubicBezTo>
                  <a:pt x="1039556" y="313690"/>
                  <a:pt x="935569" y="300799"/>
                  <a:pt x="916967" y="286331"/>
                </a:cubicBezTo>
                <a:cubicBezTo>
                  <a:pt x="886035" y="262273"/>
                  <a:pt x="855577" y="235809"/>
                  <a:pt x="833840" y="203204"/>
                </a:cubicBezTo>
                <a:cubicBezTo>
                  <a:pt x="824604" y="189349"/>
                  <a:pt x="817905" y="173414"/>
                  <a:pt x="806131" y="161640"/>
                </a:cubicBezTo>
                <a:cubicBezTo>
                  <a:pt x="794357" y="149866"/>
                  <a:pt x="778422" y="143167"/>
                  <a:pt x="764567" y="133931"/>
                </a:cubicBezTo>
                <a:cubicBezTo>
                  <a:pt x="755331" y="120076"/>
                  <a:pt x="748632" y="104141"/>
                  <a:pt x="736858" y="92367"/>
                </a:cubicBezTo>
                <a:cubicBezTo>
                  <a:pt x="644493" y="0"/>
                  <a:pt x="741479" y="133934"/>
                  <a:pt x="667586" y="23095"/>
                </a:cubicBezTo>
                <a:cubicBezTo>
                  <a:pt x="612168" y="27713"/>
                  <a:pt x="553235" y="16986"/>
                  <a:pt x="501331" y="36949"/>
                </a:cubicBezTo>
                <a:cubicBezTo>
                  <a:pt x="483559" y="43784"/>
                  <a:pt x="499372" y="77498"/>
                  <a:pt x="487477" y="92367"/>
                </a:cubicBezTo>
                <a:cubicBezTo>
                  <a:pt x="478354" y="103771"/>
                  <a:pt x="459955" y="102210"/>
                  <a:pt x="445913" y="106222"/>
                </a:cubicBezTo>
                <a:cubicBezTo>
                  <a:pt x="389583" y="122316"/>
                  <a:pt x="411277" y="127004"/>
                  <a:pt x="362786" y="133931"/>
                </a:cubicBez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3357554" y="2928934"/>
            <a:ext cx="1748075" cy="1760866"/>
          </a:xfrm>
          <a:custGeom>
            <a:avLst/>
            <a:gdLst>
              <a:gd name="connsiteX0" fmla="*/ 1343891 w 1748075"/>
              <a:gd name="connsiteY0" fmla="*/ 0 h 1760866"/>
              <a:gd name="connsiteX1" fmla="*/ 1219200 w 1748075"/>
              <a:gd name="connsiteY1" fmla="*/ 13854 h 1760866"/>
              <a:gd name="connsiteX2" fmla="*/ 1094509 w 1748075"/>
              <a:gd name="connsiteY2" fmla="*/ 55418 h 1760866"/>
              <a:gd name="connsiteX3" fmla="*/ 789709 w 1748075"/>
              <a:gd name="connsiteY3" fmla="*/ 69272 h 1760866"/>
              <a:gd name="connsiteX4" fmla="*/ 651164 w 1748075"/>
              <a:gd name="connsiteY4" fmla="*/ 83127 h 1760866"/>
              <a:gd name="connsiteX5" fmla="*/ 554182 w 1748075"/>
              <a:gd name="connsiteY5" fmla="*/ 110836 h 1760866"/>
              <a:gd name="connsiteX6" fmla="*/ 512618 w 1748075"/>
              <a:gd name="connsiteY6" fmla="*/ 152400 h 1760866"/>
              <a:gd name="connsiteX7" fmla="*/ 471055 w 1748075"/>
              <a:gd name="connsiteY7" fmla="*/ 180109 h 1760866"/>
              <a:gd name="connsiteX8" fmla="*/ 443346 w 1748075"/>
              <a:gd name="connsiteY8" fmla="*/ 221672 h 1760866"/>
              <a:gd name="connsiteX9" fmla="*/ 429491 w 1748075"/>
              <a:gd name="connsiteY9" fmla="*/ 263236 h 1760866"/>
              <a:gd name="connsiteX10" fmla="*/ 387927 w 1748075"/>
              <a:gd name="connsiteY10" fmla="*/ 277091 h 1760866"/>
              <a:gd name="connsiteX11" fmla="*/ 304800 w 1748075"/>
              <a:gd name="connsiteY11" fmla="*/ 332509 h 1760866"/>
              <a:gd name="connsiteX12" fmla="*/ 221673 w 1748075"/>
              <a:gd name="connsiteY12" fmla="*/ 401781 h 1760866"/>
              <a:gd name="connsiteX13" fmla="*/ 152400 w 1748075"/>
              <a:gd name="connsiteY13" fmla="*/ 526472 h 1760866"/>
              <a:gd name="connsiteX14" fmla="*/ 96982 w 1748075"/>
              <a:gd name="connsiteY14" fmla="*/ 623454 h 1760866"/>
              <a:gd name="connsiteX15" fmla="*/ 41564 w 1748075"/>
              <a:gd name="connsiteY15" fmla="*/ 720436 h 1760866"/>
              <a:gd name="connsiteX16" fmla="*/ 13855 w 1748075"/>
              <a:gd name="connsiteY16" fmla="*/ 803563 h 1760866"/>
              <a:gd name="connsiteX17" fmla="*/ 0 w 1748075"/>
              <a:gd name="connsiteY17" fmla="*/ 845127 h 1760866"/>
              <a:gd name="connsiteX18" fmla="*/ 13855 w 1748075"/>
              <a:gd name="connsiteY18" fmla="*/ 1011381 h 1760866"/>
              <a:gd name="connsiteX19" fmla="*/ 41564 w 1748075"/>
              <a:gd name="connsiteY19" fmla="*/ 1039091 h 1760866"/>
              <a:gd name="connsiteX20" fmla="*/ 69273 w 1748075"/>
              <a:gd name="connsiteY20" fmla="*/ 1094509 h 1760866"/>
              <a:gd name="connsiteX21" fmla="*/ 83127 w 1748075"/>
              <a:gd name="connsiteY21" fmla="*/ 1136072 h 1760866"/>
              <a:gd name="connsiteX22" fmla="*/ 124691 w 1748075"/>
              <a:gd name="connsiteY22" fmla="*/ 1177636 h 1760866"/>
              <a:gd name="connsiteX23" fmla="*/ 138546 w 1748075"/>
              <a:gd name="connsiteY23" fmla="*/ 1233054 h 1760866"/>
              <a:gd name="connsiteX24" fmla="*/ 235527 w 1748075"/>
              <a:gd name="connsiteY24" fmla="*/ 1274618 h 1760866"/>
              <a:gd name="connsiteX25" fmla="*/ 277091 w 1748075"/>
              <a:gd name="connsiteY25" fmla="*/ 1288472 h 1760866"/>
              <a:gd name="connsiteX26" fmla="*/ 318655 w 1748075"/>
              <a:gd name="connsiteY26" fmla="*/ 1316181 h 1760866"/>
              <a:gd name="connsiteX27" fmla="*/ 360218 w 1748075"/>
              <a:gd name="connsiteY27" fmla="*/ 1330036 h 1760866"/>
              <a:gd name="connsiteX28" fmla="*/ 484909 w 1748075"/>
              <a:gd name="connsiteY28" fmla="*/ 1413163 h 1760866"/>
              <a:gd name="connsiteX29" fmla="*/ 526473 w 1748075"/>
              <a:gd name="connsiteY29" fmla="*/ 1440872 h 1760866"/>
              <a:gd name="connsiteX30" fmla="*/ 568036 w 1748075"/>
              <a:gd name="connsiteY30" fmla="*/ 1454727 h 1760866"/>
              <a:gd name="connsiteX31" fmla="*/ 637309 w 1748075"/>
              <a:gd name="connsiteY31" fmla="*/ 1537854 h 1760866"/>
              <a:gd name="connsiteX32" fmla="*/ 665018 w 1748075"/>
              <a:gd name="connsiteY32" fmla="*/ 1579418 h 1760866"/>
              <a:gd name="connsiteX33" fmla="*/ 789709 w 1748075"/>
              <a:gd name="connsiteY33" fmla="*/ 1634836 h 1760866"/>
              <a:gd name="connsiteX34" fmla="*/ 942109 w 1748075"/>
              <a:gd name="connsiteY34" fmla="*/ 1676400 h 1760866"/>
              <a:gd name="connsiteX35" fmla="*/ 1316182 w 1748075"/>
              <a:gd name="connsiteY35" fmla="*/ 1690254 h 1760866"/>
              <a:gd name="connsiteX36" fmla="*/ 1343891 w 1748075"/>
              <a:gd name="connsiteY36" fmla="*/ 1648691 h 1760866"/>
              <a:gd name="connsiteX37" fmla="*/ 1371600 w 1748075"/>
              <a:gd name="connsiteY37" fmla="*/ 1620981 h 1760866"/>
              <a:gd name="connsiteX38" fmla="*/ 1399309 w 1748075"/>
              <a:gd name="connsiteY38" fmla="*/ 1537854 h 1760866"/>
              <a:gd name="connsiteX39" fmla="*/ 1427018 w 1748075"/>
              <a:gd name="connsiteY39" fmla="*/ 1496291 h 1760866"/>
              <a:gd name="connsiteX40" fmla="*/ 1454727 w 1748075"/>
              <a:gd name="connsiteY40" fmla="*/ 1413163 h 1760866"/>
              <a:gd name="connsiteX41" fmla="*/ 1468582 w 1748075"/>
              <a:gd name="connsiteY41" fmla="*/ 1371600 h 1760866"/>
              <a:gd name="connsiteX42" fmla="*/ 1579418 w 1748075"/>
              <a:gd name="connsiteY42" fmla="*/ 1205345 h 1760866"/>
              <a:gd name="connsiteX43" fmla="*/ 1607127 w 1748075"/>
              <a:gd name="connsiteY43" fmla="*/ 1163781 h 1760866"/>
              <a:gd name="connsiteX44" fmla="*/ 1648691 w 1748075"/>
              <a:gd name="connsiteY44" fmla="*/ 1066800 h 1760866"/>
              <a:gd name="connsiteX45" fmla="*/ 1676400 w 1748075"/>
              <a:gd name="connsiteY45" fmla="*/ 1025236 h 1760866"/>
              <a:gd name="connsiteX46" fmla="*/ 1717964 w 1748075"/>
              <a:gd name="connsiteY46" fmla="*/ 886691 h 1760866"/>
              <a:gd name="connsiteX47" fmla="*/ 1731818 w 1748075"/>
              <a:gd name="connsiteY47" fmla="*/ 817418 h 1760866"/>
              <a:gd name="connsiteX48" fmla="*/ 1745673 w 1748075"/>
              <a:gd name="connsiteY48" fmla="*/ 775854 h 1760866"/>
              <a:gd name="connsiteX49" fmla="*/ 1731818 w 1748075"/>
              <a:gd name="connsiteY49" fmla="*/ 443345 h 1760866"/>
              <a:gd name="connsiteX50" fmla="*/ 1690255 w 1748075"/>
              <a:gd name="connsiteY50" fmla="*/ 401781 h 1760866"/>
              <a:gd name="connsiteX51" fmla="*/ 1620982 w 1748075"/>
              <a:gd name="connsiteY51" fmla="*/ 332509 h 1760866"/>
              <a:gd name="connsiteX52" fmla="*/ 1593273 w 1748075"/>
              <a:gd name="connsiteY52" fmla="*/ 290945 h 1760866"/>
              <a:gd name="connsiteX53" fmla="*/ 1482436 w 1748075"/>
              <a:gd name="connsiteY53" fmla="*/ 207818 h 1760866"/>
              <a:gd name="connsiteX54" fmla="*/ 1427018 w 1748075"/>
              <a:gd name="connsiteY54" fmla="*/ 124691 h 1760866"/>
              <a:gd name="connsiteX55" fmla="*/ 1399309 w 1748075"/>
              <a:gd name="connsiteY55" fmla="*/ 96981 h 1760866"/>
              <a:gd name="connsiteX56" fmla="*/ 1371600 w 1748075"/>
              <a:gd name="connsiteY56" fmla="*/ 55418 h 1760866"/>
              <a:gd name="connsiteX57" fmla="*/ 1330036 w 1748075"/>
              <a:gd name="connsiteY57" fmla="*/ 27709 h 1760866"/>
              <a:gd name="connsiteX58" fmla="*/ 1343891 w 1748075"/>
              <a:gd name="connsiteY58" fmla="*/ 0 h 1760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748075" h="1760866">
                <a:moveTo>
                  <a:pt x="1343891" y="0"/>
                </a:moveTo>
                <a:cubicBezTo>
                  <a:pt x="1302327" y="4618"/>
                  <a:pt x="1259771" y="3711"/>
                  <a:pt x="1219200" y="13854"/>
                </a:cubicBezTo>
                <a:cubicBezTo>
                  <a:pt x="1034214" y="60100"/>
                  <a:pt x="1396587" y="33841"/>
                  <a:pt x="1094509" y="55418"/>
                </a:cubicBezTo>
                <a:cubicBezTo>
                  <a:pt x="993063" y="62664"/>
                  <a:pt x="891309" y="64654"/>
                  <a:pt x="789709" y="69272"/>
                </a:cubicBezTo>
                <a:cubicBezTo>
                  <a:pt x="743527" y="73890"/>
                  <a:pt x="697110" y="76563"/>
                  <a:pt x="651164" y="83127"/>
                </a:cubicBezTo>
                <a:cubicBezTo>
                  <a:pt x="620715" y="87477"/>
                  <a:pt x="583793" y="100966"/>
                  <a:pt x="554182" y="110836"/>
                </a:cubicBezTo>
                <a:cubicBezTo>
                  <a:pt x="540327" y="124691"/>
                  <a:pt x="527670" y="139857"/>
                  <a:pt x="512618" y="152400"/>
                </a:cubicBezTo>
                <a:cubicBezTo>
                  <a:pt x="499826" y="163060"/>
                  <a:pt x="482829" y="168335"/>
                  <a:pt x="471055" y="180109"/>
                </a:cubicBezTo>
                <a:cubicBezTo>
                  <a:pt x="459281" y="191883"/>
                  <a:pt x="450793" y="206779"/>
                  <a:pt x="443346" y="221672"/>
                </a:cubicBezTo>
                <a:cubicBezTo>
                  <a:pt x="436815" y="234734"/>
                  <a:pt x="439818" y="252909"/>
                  <a:pt x="429491" y="263236"/>
                </a:cubicBezTo>
                <a:cubicBezTo>
                  <a:pt x="419164" y="273563"/>
                  <a:pt x="400693" y="269999"/>
                  <a:pt x="387927" y="277091"/>
                </a:cubicBezTo>
                <a:cubicBezTo>
                  <a:pt x="358816" y="293264"/>
                  <a:pt x="332509" y="314036"/>
                  <a:pt x="304800" y="332509"/>
                </a:cubicBezTo>
                <a:cubicBezTo>
                  <a:pt x="267854" y="357139"/>
                  <a:pt x="250393" y="364855"/>
                  <a:pt x="221673" y="401781"/>
                </a:cubicBezTo>
                <a:cubicBezTo>
                  <a:pt x="99362" y="559040"/>
                  <a:pt x="202568" y="426136"/>
                  <a:pt x="152400" y="526472"/>
                </a:cubicBezTo>
                <a:cubicBezTo>
                  <a:pt x="112206" y="606860"/>
                  <a:pt x="133414" y="526303"/>
                  <a:pt x="96982" y="623454"/>
                </a:cubicBezTo>
                <a:cubicBezTo>
                  <a:pt x="63490" y="712766"/>
                  <a:pt x="111908" y="650091"/>
                  <a:pt x="41564" y="720436"/>
                </a:cubicBezTo>
                <a:lnTo>
                  <a:pt x="13855" y="803563"/>
                </a:lnTo>
                <a:lnTo>
                  <a:pt x="0" y="845127"/>
                </a:lnTo>
                <a:cubicBezTo>
                  <a:pt x="4618" y="900545"/>
                  <a:pt x="2203" y="957005"/>
                  <a:pt x="13855" y="1011381"/>
                </a:cubicBezTo>
                <a:cubicBezTo>
                  <a:pt x="16592" y="1024153"/>
                  <a:pt x="34318" y="1028222"/>
                  <a:pt x="41564" y="1039091"/>
                </a:cubicBezTo>
                <a:cubicBezTo>
                  <a:pt x="53020" y="1056275"/>
                  <a:pt x="61137" y="1075526"/>
                  <a:pt x="69273" y="1094509"/>
                </a:cubicBezTo>
                <a:cubicBezTo>
                  <a:pt x="75026" y="1107932"/>
                  <a:pt x="75026" y="1123921"/>
                  <a:pt x="83127" y="1136072"/>
                </a:cubicBezTo>
                <a:cubicBezTo>
                  <a:pt x="93995" y="1152375"/>
                  <a:pt x="110836" y="1163781"/>
                  <a:pt x="124691" y="1177636"/>
                </a:cubicBezTo>
                <a:cubicBezTo>
                  <a:pt x="129309" y="1196109"/>
                  <a:pt x="127984" y="1217211"/>
                  <a:pt x="138546" y="1233054"/>
                </a:cubicBezTo>
                <a:cubicBezTo>
                  <a:pt x="158396" y="1262830"/>
                  <a:pt x="206902" y="1266440"/>
                  <a:pt x="235527" y="1274618"/>
                </a:cubicBezTo>
                <a:cubicBezTo>
                  <a:pt x="249569" y="1278630"/>
                  <a:pt x="263236" y="1283854"/>
                  <a:pt x="277091" y="1288472"/>
                </a:cubicBezTo>
                <a:cubicBezTo>
                  <a:pt x="290946" y="1297708"/>
                  <a:pt x="303762" y="1308734"/>
                  <a:pt x="318655" y="1316181"/>
                </a:cubicBezTo>
                <a:cubicBezTo>
                  <a:pt x="331717" y="1322712"/>
                  <a:pt x="347452" y="1322944"/>
                  <a:pt x="360218" y="1330036"/>
                </a:cubicBezTo>
                <a:cubicBezTo>
                  <a:pt x="360235" y="1330045"/>
                  <a:pt x="464119" y="1399303"/>
                  <a:pt x="484909" y="1413163"/>
                </a:cubicBezTo>
                <a:cubicBezTo>
                  <a:pt x="498764" y="1422399"/>
                  <a:pt x="510676" y="1435606"/>
                  <a:pt x="526473" y="1440872"/>
                </a:cubicBezTo>
                <a:lnTo>
                  <a:pt x="568036" y="1454727"/>
                </a:lnTo>
                <a:cubicBezTo>
                  <a:pt x="607417" y="1494106"/>
                  <a:pt x="596141" y="1480218"/>
                  <a:pt x="637309" y="1537854"/>
                </a:cubicBezTo>
                <a:cubicBezTo>
                  <a:pt x="646987" y="1551404"/>
                  <a:pt x="653244" y="1567644"/>
                  <a:pt x="665018" y="1579418"/>
                </a:cubicBezTo>
                <a:cubicBezTo>
                  <a:pt x="696386" y="1610786"/>
                  <a:pt x="751299" y="1623862"/>
                  <a:pt x="789709" y="1634836"/>
                </a:cubicBezTo>
                <a:cubicBezTo>
                  <a:pt x="905000" y="1667776"/>
                  <a:pt x="854074" y="1654390"/>
                  <a:pt x="942109" y="1676400"/>
                </a:cubicBezTo>
                <a:cubicBezTo>
                  <a:pt x="1068810" y="1760866"/>
                  <a:pt x="1014771" y="1736625"/>
                  <a:pt x="1316182" y="1690254"/>
                </a:cubicBezTo>
                <a:cubicBezTo>
                  <a:pt x="1332639" y="1687722"/>
                  <a:pt x="1333489" y="1661693"/>
                  <a:pt x="1343891" y="1648691"/>
                </a:cubicBezTo>
                <a:cubicBezTo>
                  <a:pt x="1352051" y="1638491"/>
                  <a:pt x="1362364" y="1630218"/>
                  <a:pt x="1371600" y="1620981"/>
                </a:cubicBezTo>
                <a:cubicBezTo>
                  <a:pt x="1380836" y="1593272"/>
                  <a:pt x="1383107" y="1562156"/>
                  <a:pt x="1399309" y="1537854"/>
                </a:cubicBezTo>
                <a:cubicBezTo>
                  <a:pt x="1408545" y="1524000"/>
                  <a:pt x="1420255" y="1511507"/>
                  <a:pt x="1427018" y="1496291"/>
                </a:cubicBezTo>
                <a:cubicBezTo>
                  <a:pt x="1438881" y="1469600"/>
                  <a:pt x="1445490" y="1440872"/>
                  <a:pt x="1454727" y="1413163"/>
                </a:cubicBezTo>
                <a:cubicBezTo>
                  <a:pt x="1459345" y="1399309"/>
                  <a:pt x="1460481" y="1383751"/>
                  <a:pt x="1468582" y="1371600"/>
                </a:cubicBezTo>
                <a:lnTo>
                  <a:pt x="1579418" y="1205345"/>
                </a:lnTo>
                <a:cubicBezTo>
                  <a:pt x="1588654" y="1191490"/>
                  <a:pt x="1601861" y="1179578"/>
                  <a:pt x="1607127" y="1163781"/>
                </a:cubicBezTo>
                <a:cubicBezTo>
                  <a:pt x="1622671" y="1117152"/>
                  <a:pt x="1621300" y="1114735"/>
                  <a:pt x="1648691" y="1066800"/>
                </a:cubicBezTo>
                <a:cubicBezTo>
                  <a:pt x="1656952" y="1052343"/>
                  <a:pt x="1669637" y="1040452"/>
                  <a:pt x="1676400" y="1025236"/>
                </a:cubicBezTo>
                <a:cubicBezTo>
                  <a:pt x="1691747" y="990705"/>
                  <a:pt x="1709009" y="926988"/>
                  <a:pt x="1717964" y="886691"/>
                </a:cubicBezTo>
                <a:cubicBezTo>
                  <a:pt x="1723072" y="863703"/>
                  <a:pt x="1726107" y="840263"/>
                  <a:pt x="1731818" y="817418"/>
                </a:cubicBezTo>
                <a:cubicBezTo>
                  <a:pt x="1735360" y="803250"/>
                  <a:pt x="1741055" y="789709"/>
                  <a:pt x="1745673" y="775854"/>
                </a:cubicBezTo>
                <a:cubicBezTo>
                  <a:pt x="1741055" y="665018"/>
                  <a:pt x="1748075" y="553080"/>
                  <a:pt x="1731818" y="443345"/>
                </a:cubicBezTo>
                <a:cubicBezTo>
                  <a:pt x="1728947" y="423963"/>
                  <a:pt x="1702798" y="416833"/>
                  <a:pt x="1690255" y="401781"/>
                </a:cubicBezTo>
                <a:cubicBezTo>
                  <a:pt x="1632530" y="332511"/>
                  <a:pt x="1697180" y="383307"/>
                  <a:pt x="1620982" y="332509"/>
                </a:cubicBezTo>
                <a:cubicBezTo>
                  <a:pt x="1611746" y="318654"/>
                  <a:pt x="1605804" y="301910"/>
                  <a:pt x="1593273" y="290945"/>
                </a:cubicBezTo>
                <a:cubicBezTo>
                  <a:pt x="1551601" y="254481"/>
                  <a:pt x="1513171" y="248798"/>
                  <a:pt x="1482436" y="207818"/>
                </a:cubicBezTo>
                <a:cubicBezTo>
                  <a:pt x="1462455" y="181176"/>
                  <a:pt x="1450566" y="148240"/>
                  <a:pt x="1427018" y="124691"/>
                </a:cubicBezTo>
                <a:cubicBezTo>
                  <a:pt x="1417782" y="115454"/>
                  <a:pt x="1407469" y="107181"/>
                  <a:pt x="1399309" y="96981"/>
                </a:cubicBezTo>
                <a:cubicBezTo>
                  <a:pt x="1388907" y="83979"/>
                  <a:pt x="1383374" y="67192"/>
                  <a:pt x="1371600" y="55418"/>
                </a:cubicBezTo>
                <a:cubicBezTo>
                  <a:pt x="1359826" y="43644"/>
                  <a:pt x="1343891" y="36945"/>
                  <a:pt x="1330036" y="27709"/>
                </a:cubicBezTo>
                <a:lnTo>
                  <a:pt x="1343891" y="0"/>
                </a:lnTo>
                <a:close/>
              </a:path>
            </a:pathLst>
          </a:cu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В</a:t>
            </a:r>
            <a:endParaRPr lang="ru-RU" sz="3200" b="1" dirty="0"/>
          </a:p>
        </p:txBody>
      </p:sp>
      <p:sp>
        <p:nvSpPr>
          <p:cNvPr id="27" name="Полилиния 26"/>
          <p:cNvSpPr/>
          <p:nvPr/>
        </p:nvSpPr>
        <p:spPr>
          <a:xfrm>
            <a:off x="3352800" y="3020291"/>
            <a:ext cx="872836" cy="858982"/>
          </a:xfrm>
          <a:custGeom>
            <a:avLst/>
            <a:gdLst>
              <a:gd name="connsiteX0" fmla="*/ 817418 w 872836"/>
              <a:gd name="connsiteY0" fmla="*/ 0 h 858982"/>
              <a:gd name="connsiteX1" fmla="*/ 845127 w 872836"/>
              <a:gd name="connsiteY1" fmla="*/ 41564 h 858982"/>
              <a:gd name="connsiteX2" fmla="*/ 858982 w 872836"/>
              <a:gd name="connsiteY2" fmla="*/ 152400 h 858982"/>
              <a:gd name="connsiteX3" fmla="*/ 872836 w 872836"/>
              <a:gd name="connsiteY3" fmla="*/ 193964 h 858982"/>
              <a:gd name="connsiteX4" fmla="*/ 858982 w 872836"/>
              <a:gd name="connsiteY4" fmla="*/ 457200 h 858982"/>
              <a:gd name="connsiteX5" fmla="*/ 789709 w 872836"/>
              <a:gd name="connsiteY5" fmla="*/ 540327 h 858982"/>
              <a:gd name="connsiteX6" fmla="*/ 706582 w 872836"/>
              <a:gd name="connsiteY6" fmla="*/ 595745 h 858982"/>
              <a:gd name="connsiteX7" fmla="*/ 665018 w 872836"/>
              <a:gd name="connsiteY7" fmla="*/ 623454 h 858982"/>
              <a:gd name="connsiteX8" fmla="*/ 637309 w 872836"/>
              <a:gd name="connsiteY8" fmla="*/ 651164 h 858982"/>
              <a:gd name="connsiteX9" fmla="*/ 609600 w 872836"/>
              <a:gd name="connsiteY9" fmla="*/ 692727 h 858982"/>
              <a:gd name="connsiteX10" fmla="*/ 568036 w 872836"/>
              <a:gd name="connsiteY10" fmla="*/ 706582 h 858982"/>
              <a:gd name="connsiteX11" fmla="*/ 526473 w 872836"/>
              <a:gd name="connsiteY11" fmla="*/ 734291 h 858982"/>
              <a:gd name="connsiteX12" fmla="*/ 512618 w 872836"/>
              <a:gd name="connsiteY12" fmla="*/ 775854 h 858982"/>
              <a:gd name="connsiteX13" fmla="*/ 263236 w 872836"/>
              <a:gd name="connsiteY13" fmla="*/ 817418 h 858982"/>
              <a:gd name="connsiteX14" fmla="*/ 152400 w 872836"/>
              <a:gd name="connsiteY14" fmla="*/ 845127 h 858982"/>
              <a:gd name="connsiteX15" fmla="*/ 0 w 872836"/>
              <a:gd name="connsiteY15" fmla="*/ 858982 h 85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72836" h="858982">
                <a:moveTo>
                  <a:pt x="817418" y="0"/>
                </a:moveTo>
                <a:cubicBezTo>
                  <a:pt x="826654" y="13855"/>
                  <a:pt x="840746" y="25500"/>
                  <a:pt x="845127" y="41564"/>
                </a:cubicBezTo>
                <a:cubicBezTo>
                  <a:pt x="854924" y="77485"/>
                  <a:pt x="852322" y="115768"/>
                  <a:pt x="858982" y="152400"/>
                </a:cubicBezTo>
                <a:cubicBezTo>
                  <a:pt x="861594" y="166768"/>
                  <a:pt x="868218" y="180109"/>
                  <a:pt x="872836" y="193964"/>
                </a:cubicBezTo>
                <a:cubicBezTo>
                  <a:pt x="868218" y="281709"/>
                  <a:pt x="870854" y="370139"/>
                  <a:pt x="858982" y="457200"/>
                </a:cubicBezTo>
                <a:cubicBezTo>
                  <a:pt x="856268" y="477101"/>
                  <a:pt x="800847" y="531664"/>
                  <a:pt x="789709" y="540327"/>
                </a:cubicBezTo>
                <a:cubicBezTo>
                  <a:pt x="763422" y="560772"/>
                  <a:pt x="734291" y="577272"/>
                  <a:pt x="706582" y="595745"/>
                </a:cubicBezTo>
                <a:cubicBezTo>
                  <a:pt x="692727" y="604981"/>
                  <a:pt x="676792" y="611680"/>
                  <a:pt x="665018" y="623454"/>
                </a:cubicBezTo>
                <a:cubicBezTo>
                  <a:pt x="655782" y="632691"/>
                  <a:pt x="645469" y="640964"/>
                  <a:pt x="637309" y="651164"/>
                </a:cubicBezTo>
                <a:cubicBezTo>
                  <a:pt x="626907" y="664166"/>
                  <a:pt x="622602" y="682325"/>
                  <a:pt x="609600" y="692727"/>
                </a:cubicBezTo>
                <a:cubicBezTo>
                  <a:pt x="598196" y="701850"/>
                  <a:pt x="581098" y="700051"/>
                  <a:pt x="568036" y="706582"/>
                </a:cubicBezTo>
                <a:cubicBezTo>
                  <a:pt x="553143" y="714029"/>
                  <a:pt x="540327" y="725055"/>
                  <a:pt x="526473" y="734291"/>
                </a:cubicBezTo>
                <a:cubicBezTo>
                  <a:pt x="521855" y="748145"/>
                  <a:pt x="525913" y="769811"/>
                  <a:pt x="512618" y="775854"/>
                </a:cubicBezTo>
                <a:cubicBezTo>
                  <a:pt x="472772" y="793966"/>
                  <a:pt x="313913" y="811084"/>
                  <a:pt x="263236" y="817418"/>
                </a:cubicBezTo>
                <a:cubicBezTo>
                  <a:pt x="217993" y="832500"/>
                  <a:pt x="205905" y="838439"/>
                  <a:pt x="152400" y="845127"/>
                </a:cubicBezTo>
                <a:cubicBezTo>
                  <a:pt x="101784" y="851454"/>
                  <a:pt x="0" y="858982"/>
                  <a:pt x="0" y="858982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3071802" y="2714620"/>
            <a:ext cx="3667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А</a:t>
            </a:r>
            <a:endParaRPr lang="ru-RU" sz="32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3786182" y="300037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С</a:t>
            </a:r>
            <a:endParaRPr lang="ru-RU" sz="3200" b="1" dirty="0"/>
          </a:p>
        </p:txBody>
      </p:sp>
      <p:sp>
        <p:nvSpPr>
          <p:cNvPr id="48" name="Полилиния 47"/>
          <p:cNvSpPr/>
          <p:nvPr/>
        </p:nvSpPr>
        <p:spPr>
          <a:xfrm>
            <a:off x="2496106" y="3968127"/>
            <a:ext cx="1286185" cy="1088552"/>
          </a:xfrm>
          <a:custGeom>
            <a:avLst/>
            <a:gdLst>
              <a:gd name="connsiteX0" fmla="*/ 344076 w 1286185"/>
              <a:gd name="connsiteY0" fmla="*/ 35837 h 1088552"/>
              <a:gd name="connsiteX1" fmla="*/ 219385 w 1286185"/>
              <a:gd name="connsiteY1" fmla="*/ 8128 h 1088552"/>
              <a:gd name="connsiteX2" fmla="*/ 94694 w 1286185"/>
              <a:gd name="connsiteY2" fmla="*/ 91255 h 1088552"/>
              <a:gd name="connsiteX3" fmla="*/ 53130 w 1286185"/>
              <a:gd name="connsiteY3" fmla="*/ 105109 h 1088552"/>
              <a:gd name="connsiteX4" fmla="*/ 39276 w 1286185"/>
              <a:gd name="connsiteY4" fmla="*/ 174382 h 1088552"/>
              <a:gd name="connsiteX5" fmla="*/ 25421 w 1286185"/>
              <a:gd name="connsiteY5" fmla="*/ 215946 h 1088552"/>
              <a:gd name="connsiteX6" fmla="*/ 11567 w 1286185"/>
              <a:gd name="connsiteY6" fmla="*/ 285218 h 1088552"/>
              <a:gd name="connsiteX7" fmla="*/ 53130 w 1286185"/>
              <a:gd name="connsiteY7" fmla="*/ 409909 h 1088552"/>
              <a:gd name="connsiteX8" fmla="*/ 66985 w 1286185"/>
              <a:gd name="connsiteY8" fmla="*/ 465328 h 1088552"/>
              <a:gd name="connsiteX9" fmla="*/ 108549 w 1286185"/>
              <a:gd name="connsiteY9" fmla="*/ 479182 h 1088552"/>
              <a:gd name="connsiteX10" fmla="*/ 150112 w 1286185"/>
              <a:gd name="connsiteY10" fmla="*/ 506891 h 1088552"/>
              <a:gd name="connsiteX11" fmla="*/ 163967 w 1286185"/>
              <a:gd name="connsiteY11" fmla="*/ 548455 h 1088552"/>
              <a:gd name="connsiteX12" fmla="*/ 177821 w 1286185"/>
              <a:gd name="connsiteY12" fmla="*/ 645437 h 1088552"/>
              <a:gd name="connsiteX13" fmla="*/ 191676 w 1286185"/>
              <a:gd name="connsiteY13" fmla="*/ 687000 h 1088552"/>
              <a:gd name="connsiteX14" fmla="*/ 219385 w 1286185"/>
              <a:gd name="connsiteY14" fmla="*/ 797837 h 1088552"/>
              <a:gd name="connsiteX15" fmla="*/ 302512 w 1286185"/>
              <a:gd name="connsiteY15" fmla="*/ 867109 h 1088552"/>
              <a:gd name="connsiteX16" fmla="*/ 357930 w 1286185"/>
              <a:gd name="connsiteY16" fmla="*/ 880964 h 1088552"/>
              <a:gd name="connsiteX17" fmla="*/ 399494 w 1286185"/>
              <a:gd name="connsiteY17" fmla="*/ 894818 h 1088552"/>
              <a:gd name="connsiteX18" fmla="*/ 496476 w 1286185"/>
              <a:gd name="connsiteY18" fmla="*/ 908673 h 1088552"/>
              <a:gd name="connsiteX19" fmla="*/ 579603 w 1286185"/>
              <a:gd name="connsiteY19" fmla="*/ 922528 h 1088552"/>
              <a:gd name="connsiteX20" fmla="*/ 842839 w 1286185"/>
              <a:gd name="connsiteY20" fmla="*/ 991800 h 1088552"/>
              <a:gd name="connsiteX21" fmla="*/ 1272330 w 1286185"/>
              <a:gd name="connsiteY21" fmla="*/ 936382 h 1088552"/>
              <a:gd name="connsiteX22" fmla="*/ 1286185 w 1286185"/>
              <a:gd name="connsiteY22" fmla="*/ 894818 h 1088552"/>
              <a:gd name="connsiteX23" fmla="*/ 1272330 w 1286185"/>
              <a:gd name="connsiteY23" fmla="*/ 493037 h 1088552"/>
              <a:gd name="connsiteX24" fmla="*/ 1258476 w 1286185"/>
              <a:gd name="connsiteY24" fmla="*/ 451473 h 1088552"/>
              <a:gd name="connsiteX25" fmla="*/ 1216912 w 1286185"/>
              <a:gd name="connsiteY25" fmla="*/ 437618 h 1088552"/>
              <a:gd name="connsiteX26" fmla="*/ 1133785 w 1286185"/>
              <a:gd name="connsiteY26" fmla="*/ 368346 h 1088552"/>
              <a:gd name="connsiteX27" fmla="*/ 1092221 w 1286185"/>
              <a:gd name="connsiteY27" fmla="*/ 354491 h 1088552"/>
              <a:gd name="connsiteX28" fmla="*/ 1009094 w 1286185"/>
              <a:gd name="connsiteY28" fmla="*/ 312928 h 1088552"/>
              <a:gd name="connsiteX29" fmla="*/ 967530 w 1286185"/>
              <a:gd name="connsiteY29" fmla="*/ 285218 h 1088552"/>
              <a:gd name="connsiteX30" fmla="*/ 870549 w 1286185"/>
              <a:gd name="connsiteY30" fmla="*/ 271364 h 1088552"/>
              <a:gd name="connsiteX31" fmla="*/ 621167 w 1286185"/>
              <a:gd name="connsiteY31" fmla="*/ 257509 h 1088552"/>
              <a:gd name="connsiteX32" fmla="*/ 565749 w 1286185"/>
              <a:gd name="connsiteY32" fmla="*/ 174382 h 1088552"/>
              <a:gd name="connsiteX33" fmla="*/ 538039 w 1286185"/>
              <a:gd name="connsiteY33" fmla="*/ 146673 h 1088552"/>
              <a:gd name="connsiteX34" fmla="*/ 468767 w 1286185"/>
              <a:gd name="connsiteY34" fmla="*/ 77400 h 1088552"/>
              <a:gd name="connsiteX35" fmla="*/ 316367 w 1286185"/>
              <a:gd name="connsiteY35" fmla="*/ 63546 h 1088552"/>
              <a:gd name="connsiteX36" fmla="*/ 274803 w 1286185"/>
              <a:gd name="connsiteY36" fmla="*/ 35837 h 1088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286185" h="1088552">
                <a:moveTo>
                  <a:pt x="344076" y="35837"/>
                </a:moveTo>
                <a:cubicBezTo>
                  <a:pt x="313891" y="25775"/>
                  <a:pt x="243770" y="0"/>
                  <a:pt x="219385" y="8128"/>
                </a:cubicBezTo>
                <a:cubicBezTo>
                  <a:pt x="171995" y="23925"/>
                  <a:pt x="142084" y="75459"/>
                  <a:pt x="94694" y="91255"/>
                </a:cubicBezTo>
                <a:lnTo>
                  <a:pt x="53130" y="105109"/>
                </a:lnTo>
                <a:cubicBezTo>
                  <a:pt x="48512" y="128200"/>
                  <a:pt x="44987" y="151537"/>
                  <a:pt x="39276" y="174382"/>
                </a:cubicBezTo>
                <a:cubicBezTo>
                  <a:pt x="35734" y="188550"/>
                  <a:pt x="28963" y="201778"/>
                  <a:pt x="25421" y="215946"/>
                </a:cubicBezTo>
                <a:cubicBezTo>
                  <a:pt x="19710" y="238791"/>
                  <a:pt x="16185" y="262127"/>
                  <a:pt x="11567" y="285218"/>
                </a:cubicBezTo>
                <a:cubicBezTo>
                  <a:pt x="44756" y="484362"/>
                  <a:pt x="0" y="285941"/>
                  <a:pt x="53130" y="409909"/>
                </a:cubicBezTo>
                <a:cubicBezTo>
                  <a:pt x="60631" y="427411"/>
                  <a:pt x="55090" y="450459"/>
                  <a:pt x="66985" y="465328"/>
                </a:cubicBezTo>
                <a:cubicBezTo>
                  <a:pt x="76108" y="476732"/>
                  <a:pt x="94694" y="474564"/>
                  <a:pt x="108549" y="479182"/>
                </a:cubicBezTo>
                <a:cubicBezTo>
                  <a:pt x="122403" y="488418"/>
                  <a:pt x="139710" y="493889"/>
                  <a:pt x="150112" y="506891"/>
                </a:cubicBezTo>
                <a:cubicBezTo>
                  <a:pt x="159235" y="518295"/>
                  <a:pt x="161103" y="534134"/>
                  <a:pt x="163967" y="548455"/>
                </a:cubicBezTo>
                <a:cubicBezTo>
                  <a:pt x="170371" y="580476"/>
                  <a:pt x="171417" y="613416"/>
                  <a:pt x="177821" y="645437"/>
                </a:cubicBezTo>
                <a:cubicBezTo>
                  <a:pt x="180685" y="659757"/>
                  <a:pt x="188134" y="672832"/>
                  <a:pt x="191676" y="687000"/>
                </a:cubicBezTo>
                <a:cubicBezTo>
                  <a:pt x="194475" y="698195"/>
                  <a:pt x="206716" y="778833"/>
                  <a:pt x="219385" y="797837"/>
                </a:cubicBezTo>
                <a:cubicBezTo>
                  <a:pt x="232700" y="817808"/>
                  <a:pt x="278660" y="856886"/>
                  <a:pt x="302512" y="867109"/>
                </a:cubicBezTo>
                <a:cubicBezTo>
                  <a:pt x="320014" y="874610"/>
                  <a:pt x="339621" y="875733"/>
                  <a:pt x="357930" y="880964"/>
                </a:cubicBezTo>
                <a:cubicBezTo>
                  <a:pt x="371972" y="884976"/>
                  <a:pt x="385174" y="891954"/>
                  <a:pt x="399494" y="894818"/>
                </a:cubicBezTo>
                <a:cubicBezTo>
                  <a:pt x="431515" y="901222"/>
                  <a:pt x="464200" y="903707"/>
                  <a:pt x="496476" y="908673"/>
                </a:cubicBezTo>
                <a:cubicBezTo>
                  <a:pt x="524241" y="912945"/>
                  <a:pt x="551894" y="917910"/>
                  <a:pt x="579603" y="922528"/>
                </a:cubicBezTo>
                <a:cubicBezTo>
                  <a:pt x="712831" y="1011347"/>
                  <a:pt x="629526" y="975392"/>
                  <a:pt x="842839" y="991800"/>
                </a:cubicBezTo>
                <a:cubicBezTo>
                  <a:pt x="1052362" y="984575"/>
                  <a:pt x="1196245" y="1088552"/>
                  <a:pt x="1272330" y="936382"/>
                </a:cubicBezTo>
                <a:cubicBezTo>
                  <a:pt x="1278861" y="923320"/>
                  <a:pt x="1281567" y="908673"/>
                  <a:pt x="1286185" y="894818"/>
                </a:cubicBezTo>
                <a:cubicBezTo>
                  <a:pt x="1281567" y="760891"/>
                  <a:pt x="1280689" y="626783"/>
                  <a:pt x="1272330" y="493037"/>
                </a:cubicBezTo>
                <a:cubicBezTo>
                  <a:pt x="1271419" y="478461"/>
                  <a:pt x="1268803" y="461800"/>
                  <a:pt x="1258476" y="451473"/>
                </a:cubicBezTo>
                <a:cubicBezTo>
                  <a:pt x="1248149" y="441146"/>
                  <a:pt x="1230767" y="442236"/>
                  <a:pt x="1216912" y="437618"/>
                </a:cubicBezTo>
                <a:cubicBezTo>
                  <a:pt x="1186270" y="406976"/>
                  <a:pt x="1172364" y="387635"/>
                  <a:pt x="1133785" y="368346"/>
                </a:cubicBezTo>
                <a:cubicBezTo>
                  <a:pt x="1120723" y="361815"/>
                  <a:pt x="1105283" y="361022"/>
                  <a:pt x="1092221" y="354491"/>
                </a:cubicBezTo>
                <a:cubicBezTo>
                  <a:pt x="984799" y="300779"/>
                  <a:pt x="1113560" y="347748"/>
                  <a:pt x="1009094" y="312928"/>
                </a:cubicBezTo>
                <a:cubicBezTo>
                  <a:pt x="995239" y="303691"/>
                  <a:pt x="983479" y="290003"/>
                  <a:pt x="967530" y="285218"/>
                </a:cubicBezTo>
                <a:cubicBezTo>
                  <a:pt x="936252" y="275834"/>
                  <a:pt x="903100" y="273968"/>
                  <a:pt x="870549" y="271364"/>
                </a:cubicBezTo>
                <a:cubicBezTo>
                  <a:pt x="787559" y="264725"/>
                  <a:pt x="704294" y="262127"/>
                  <a:pt x="621167" y="257509"/>
                </a:cubicBezTo>
                <a:cubicBezTo>
                  <a:pt x="602694" y="229800"/>
                  <a:pt x="589298" y="197930"/>
                  <a:pt x="565749" y="174382"/>
                </a:cubicBezTo>
                <a:cubicBezTo>
                  <a:pt x="556512" y="165146"/>
                  <a:pt x="546199" y="156873"/>
                  <a:pt x="538039" y="146673"/>
                </a:cubicBezTo>
                <a:cubicBezTo>
                  <a:pt x="516381" y="119601"/>
                  <a:pt x="508897" y="85999"/>
                  <a:pt x="468767" y="77400"/>
                </a:cubicBezTo>
                <a:cubicBezTo>
                  <a:pt x="418890" y="66712"/>
                  <a:pt x="367167" y="68164"/>
                  <a:pt x="316367" y="63546"/>
                </a:cubicBezTo>
                <a:lnTo>
                  <a:pt x="274803" y="35837"/>
                </a:lnTo>
              </a:path>
            </a:pathLst>
          </a:custGeom>
          <a:solidFill>
            <a:srgbClr val="FFFF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3000364" y="435769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D</a:t>
            </a:r>
            <a:endParaRPr lang="ru-RU" sz="32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7072330" y="2571744"/>
            <a:ext cx="185738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Множества каких четырёх-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угольников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обозначены буквами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А, В, С, </a:t>
            </a:r>
            <a:r>
              <a:rPr lang="en-US" sz="2800" b="1" dirty="0" smtClean="0">
                <a:solidFill>
                  <a:srgbClr val="002060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D </a:t>
            </a:r>
            <a:r>
              <a:rPr lang="ru-RU" sz="2800" b="1" dirty="0" smtClean="0">
                <a:solidFill>
                  <a:srgbClr val="002060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?</a:t>
            </a:r>
          </a:p>
          <a:p>
            <a:endParaRPr lang="ru-RU" sz="2400" b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араллелограмм 1"/>
          <p:cNvSpPr/>
          <p:nvPr/>
        </p:nvSpPr>
        <p:spPr>
          <a:xfrm>
            <a:off x="3643306" y="1285860"/>
            <a:ext cx="3286148" cy="2214578"/>
          </a:xfrm>
          <a:prstGeom prst="parallelogram">
            <a:avLst>
              <a:gd name="adj" fmla="val 52527"/>
            </a:avLst>
          </a:prstGeom>
          <a:blipFill>
            <a:blip r:embed="rId2"/>
            <a:tile tx="0" ty="0" sx="100000" sy="100000" flip="none" algn="tl"/>
          </a:blip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643306" y="1357298"/>
            <a:ext cx="3214710" cy="21431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4179091" y="1893083"/>
            <a:ext cx="2214578" cy="10001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2" idx="0"/>
            <a:endCxn id="2" idx="4"/>
          </p:cNvCxnSpPr>
          <p:nvPr/>
        </p:nvCxnSpPr>
        <p:spPr>
          <a:xfrm rot="16200000" flipH="1">
            <a:off x="4179091" y="2393149"/>
            <a:ext cx="221457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357686" y="785794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</a:t>
            </a:r>
            <a:endParaRPr lang="ru-RU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143504" y="714356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F</a:t>
            </a:r>
            <a:endParaRPr lang="ru-RU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929454" y="785794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K</a:t>
            </a:r>
            <a:endParaRPr lang="ru-RU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857884" y="328612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N</a:t>
            </a:r>
            <a:endParaRPr lang="ru-RU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000628" y="342900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O</a:t>
            </a:r>
            <a:endParaRPr lang="ru-RU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214678" y="3357562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D</a:t>
            </a:r>
            <a:endParaRPr lang="ru-RU" sz="3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500694" y="235743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</a:t>
            </a:r>
            <a:endParaRPr lang="ru-RU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571604" y="4786322"/>
            <a:ext cx="61436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DEKN - </a:t>
            </a:r>
            <a:r>
              <a:rPr lang="ru-RU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параллелограмм</a:t>
            </a:r>
          </a:p>
          <a:p>
            <a:r>
              <a:rPr lang="ru-RU" sz="24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Доказать:  </a:t>
            </a:r>
            <a:r>
              <a:rPr lang="en-US" sz="24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EF = ON</a:t>
            </a:r>
            <a:endParaRPr lang="ru-RU" sz="2400" b="1" i="1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785786" y="785794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Book Antiqua" pitchFamily="18" charset="0"/>
              </a:rPr>
              <a:t>Задача № 4</a:t>
            </a:r>
            <a:endParaRPr lang="ru-RU" sz="2400" b="1" i="1" dirty="0">
              <a:latin typeface="Book Antiqua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86380" y="128586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5072066" y="3286124"/>
            <a:ext cx="214314" cy="2143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5286380" y="1285860"/>
            <a:ext cx="214314" cy="2143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араллелограмм 1"/>
          <p:cNvSpPr/>
          <p:nvPr/>
        </p:nvSpPr>
        <p:spPr>
          <a:xfrm>
            <a:off x="3500430" y="1000108"/>
            <a:ext cx="3857652" cy="2214578"/>
          </a:xfrm>
          <a:prstGeom prst="parallelogram">
            <a:avLst>
              <a:gd name="adj" fmla="val 6980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16200000" flipH="1">
            <a:off x="4321967" y="1750207"/>
            <a:ext cx="2214578" cy="7143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0800000" flipV="1">
            <a:off x="3500430" y="1000108"/>
            <a:ext cx="3857652" cy="22145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00760" y="1500174"/>
            <a:ext cx="341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"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714876" y="2214554"/>
            <a:ext cx="364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"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929454" y="928670"/>
            <a:ext cx="142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⁽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 flipH="1">
            <a:off x="3786182" y="2928934"/>
            <a:ext cx="142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⁾</a:t>
            </a:r>
            <a:endParaRPr lang="ru-RU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143240" y="314324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</a:t>
            </a:r>
            <a:endParaRPr lang="ru-RU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643438" y="500042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</a:t>
            </a:r>
            <a:endParaRPr lang="ru-RU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358082" y="500042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</a:t>
            </a:r>
            <a:endParaRPr lang="ru-RU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857884" y="307181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F</a:t>
            </a:r>
            <a:endParaRPr lang="ru-RU" sz="3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357818" y="1500174"/>
            <a:ext cx="2143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N</a:t>
            </a:r>
            <a:endParaRPr lang="ru-RU" sz="3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785918" y="4429132"/>
            <a:ext cx="6357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Докажи:  АС</a:t>
            </a:r>
            <a:r>
              <a:rPr lang="en-US" sz="24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EF - </a:t>
            </a:r>
            <a:r>
              <a:rPr lang="ru-RU" sz="24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параллелограмм</a:t>
            </a:r>
            <a:endParaRPr lang="ru-RU" sz="2400" b="1" i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4348" y="571480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Book Antiqua" pitchFamily="18" charset="0"/>
              </a:rPr>
              <a:t>Задача № 5</a:t>
            </a:r>
            <a:endParaRPr lang="ru-RU" sz="2400" b="1" i="1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араллелограмм 1"/>
          <p:cNvSpPr/>
          <p:nvPr/>
        </p:nvSpPr>
        <p:spPr>
          <a:xfrm>
            <a:off x="4000496" y="1928802"/>
            <a:ext cx="3071834" cy="2057408"/>
          </a:xfrm>
          <a:prstGeom prst="parallelogram">
            <a:avLst>
              <a:gd name="adj" fmla="val 5193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endCxn id="2" idx="3"/>
          </p:cNvCxnSpPr>
          <p:nvPr/>
        </p:nvCxnSpPr>
        <p:spPr>
          <a:xfrm rot="10800000" flipV="1">
            <a:off x="5002146" y="1928802"/>
            <a:ext cx="2070185" cy="20574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2" idx="1"/>
          </p:cNvCxnSpPr>
          <p:nvPr/>
        </p:nvCxnSpPr>
        <p:spPr>
          <a:xfrm rot="16200000" flipH="1" flipV="1">
            <a:off x="3999738" y="1929560"/>
            <a:ext cx="2071702" cy="20701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57818" y="1785926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"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357950" y="1785926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"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429124" y="378619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"</a:t>
            </a:r>
            <a:endParaRPr lang="ru-RU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357818" y="378619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"</a:t>
            </a:r>
            <a:endParaRPr lang="ru-RU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786314" y="150017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</a:t>
            </a:r>
            <a:endParaRPr lang="ru-R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929322" y="1500174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858016" y="1500174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</a:t>
            </a:r>
            <a:endParaRPr lang="ru-RU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786182" y="3929066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</a:t>
            </a:r>
            <a:endParaRPr lang="ru-RU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857752" y="3929066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endParaRPr lang="ru-RU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929322" y="3929066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</a:t>
            </a:r>
            <a:endParaRPr lang="ru-RU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14348" y="500042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Book Antiqua" pitchFamily="18" charset="0"/>
              </a:rPr>
              <a:t>Задача № 6</a:t>
            </a:r>
            <a:endParaRPr lang="ru-RU" sz="2400" b="1" i="1" dirty="0">
              <a:latin typeface="Book Antiqua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14414" y="4643446"/>
            <a:ext cx="7000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ABDE  –  </a:t>
            </a:r>
            <a:r>
              <a:rPr lang="ru-RU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параллелограмм</a:t>
            </a:r>
          </a:p>
          <a:p>
            <a:r>
              <a:rPr lang="ru-RU" sz="24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Докажи:   АС</a:t>
            </a:r>
            <a:r>
              <a:rPr lang="en-US" sz="24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DF  </a:t>
            </a:r>
            <a:r>
              <a:rPr lang="ru-RU" sz="24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en-US" sz="24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параллелограмм</a:t>
            </a:r>
          </a:p>
          <a:p>
            <a:endParaRPr lang="ru-RU" sz="2400" b="1" i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араллелограмм 1"/>
          <p:cNvSpPr/>
          <p:nvPr/>
        </p:nvSpPr>
        <p:spPr>
          <a:xfrm>
            <a:off x="4143372" y="2214554"/>
            <a:ext cx="2714644" cy="1343028"/>
          </a:xfrm>
          <a:prstGeom prst="parallelogram">
            <a:avLst>
              <a:gd name="adj" fmla="val 72453"/>
            </a:avLst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10800000" flipV="1">
            <a:off x="4214810" y="2214554"/>
            <a:ext cx="2643206" cy="1285884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4464843" y="2536025"/>
            <a:ext cx="1000132" cy="35719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143504" y="2214554"/>
            <a:ext cx="1071570" cy="28575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5500694" y="2857496"/>
            <a:ext cx="1071570" cy="35719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786314" y="3214686"/>
            <a:ext cx="1071570" cy="28575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286248" y="321468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"</a:t>
            </a:r>
            <a:endParaRPr lang="ru-RU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286512" y="221455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"</a:t>
            </a:r>
            <a:endParaRPr lang="ru-RU" sz="2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857620" y="335756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</a:t>
            </a:r>
            <a:endParaRPr lang="ru-RU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000628" y="171448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</a:t>
            </a:r>
            <a:endParaRPr lang="ru-RU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715140" y="1714488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</a:t>
            </a:r>
            <a:endParaRPr lang="ru-RU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857884" y="335756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</a:t>
            </a:r>
            <a:endParaRPr lang="ru-RU" sz="2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857224" y="571480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Book Antiqua" pitchFamily="18" charset="0"/>
              </a:rPr>
              <a:t>Задача № 7</a:t>
            </a:r>
            <a:endParaRPr lang="ru-RU" sz="2400" b="1" i="1" dirty="0">
              <a:latin typeface="Book Antiqua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357290" y="4357694"/>
            <a:ext cx="62151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AEDF  - </a:t>
            </a:r>
            <a:r>
              <a:rPr lang="ru-RU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параллелограмм</a:t>
            </a:r>
          </a:p>
          <a:p>
            <a:r>
              <a:rPr lang="ru-RU" sz="24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Докажи:  </a:t>
            </a:r>
            <a:r>
              <a:rPr lang="en-US" sz="24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ECFB  -  </a:t>
            </a:r>
            <a:r>
              <a:rPr lang="ru-RU" sz="24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параллелограмм</a:t>
            </a:r>
            <a:endParaRPr lang="ru-RU" sz="2400" b="1" i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</TotalTime>
  <Words>333</Words>
  <Application>Microsoft Office PowerPoint</Application>
  <PresentationFormat>Экран (4:3)</PresentationFormat>
  <Paragraphs>152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Решение задач по теме «Параллелограмм» в рисунках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108</cp:revision>
  <dcterms:created xsi:type="dcterms:W3CDTF">2013-01-23T15:17:56Z</dcterms:created>
  <dcterms:modified xsi:type="dcterms:W3CDTF">2013-09-01T08:30:01Z</dcterms:modified>
</cp:coreProperties>
</file>