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56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14343-D6ED-4D2C-9299-E4E4B4A1551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C95F-FA45-425E-90AE-042294478D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54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99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0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1776-7412-4D94-BCF0-DFB479B26A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1D62-71AC-4FFD-A987-A182D5A60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80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06BF-6261-4CA3-AB25-2E7347BF37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0FC0-07E4-49CF-8E7F-571184650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1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60F4-082E-4B87-ADC2-DB5528BCD2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0A2D-7466-4FA9-A55A-4FA0D27609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6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7563-7900-4449-865A-C20845F44C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D5D4-6FC6-4CA8-8AE8-C79AFB28E5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94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4B2F-935B-4F7F-BD8E-6B6F70B536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D20D-3B4C-464C-9088-BE5753207E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0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7C0E-2644-46A3-9331-4B761C3AC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7E5-C85A-4B11-BB9A-71C2B40957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5B32-3FD6-44F0-81C2-342C0464A3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C799-BD3B-4672-B598-9444DEA8E0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59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3331-721B-4342-9145-906F2CF185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7AF8-5278-4818-8329-1E6A943A09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52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11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8AC6-1DF7-40FC-A277-51D002938C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6CED-BFFA-4F32-9EDE-802FBCEBA3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33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8250-99DC-4289-A020-87FF05F1EC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FEC0-A498-40BD-B1B0-F3588A15E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61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73B-0515-4080-89DA-5AD0DA626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7396-CCA6-4959-B361-15C41D46FC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74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60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3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7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46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65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78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B53123E-11D5-44AB-BA7C-07B316156E46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BF9C9-28F9-4FE7-AEB0-A2F9C8240E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F278C3-1C1B-4983-96CC-BE6161F6D66B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05.10.2015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B1855-1ECC-4266-94D8-9A774C720CD6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2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turepix.ru/wallpapers/209948af316a080f2923a8cd4b4bf569/3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tyga.ru/sites/default/files/art_0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84" cy="6858000"/>
          </a:xfrm>
          <a:prstGeom prst="rect">
            <a:avLst/>
          </a:prstGeom>
          <a:noFill/>
        </p:spPr>
      </p:pic>
      <p:pic>
        <p:nvPicPr>
          <p:cNvPr id="1030" name="Picture 6" descr="http://tabernaculum.com.ua/wp-content/uploads/2013/09/niiil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32" name="Picture 8" descr="http://www.paddon.us/wordpress/wp-content/uploads/2009/02/doublecrow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7109"/>
            <a:ext cx="9175378" cy="68751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6429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земледельцев. Веяние.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42844" y="5214950"/>
            <a:ext cx="8533612" cy="131729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b="1" dirty="0" smtClean="0"/>
              <a:t>Обмолоченное зерно было полно мякины и всякого мусора, поэтому сразу после молотьбы приступали к веянию: зерно подбрасывали вверх руками или маленькими лопатками. Пока оно падало, ветер уносил более лёгкую шелуху, а тяжёлые зёрна падали вниз. Молотить и веять старались утром и вечером, когда не было изнурительной жары.</a:t>
            </a:r>
            <a:endParaRPr lang="ru-RU" sz="2400" b="1" dirty="0"/>
          </a:p>
        </p:txBody>
      </p:sp>
      <p:pic>
        <p:nvPicPr>
          <p:cNvPr id="5" name="Picture 9" descr="провеевание зер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07" y="928670"/>
            <a:ext cx="8281707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Виноградорство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3143248"/>
            <a:ext cx="3900486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ru.static.z-dn.net/files/d7b/86b7e3f188c4db942f35f69ac0867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048750" cy="55007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Шадуф – система для полива садов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357430"/>
            <a:ext cx="5186370" cy="376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9154" name="Picture 2" descr="http://www.zeleniydom.com.ua/wp-content/uploads/2015/07/%D1%88%D0%B0%D0%B4%D1%83%D1%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5855"/>
            <a:ext cx="8215370" cy="54221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11.imageshack.us/img11/1931/image15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33280" cy="5572140"/>
          </a:xfrm>
          <a:prstGeom prst="rect">
            <a:avLst/>
          </a:prstGeom>
          <a:noFill/>
        </p:spPr>
      </p:pic>
      <p:pic>
        <p:nvPicPr>
          <p:cNvPr id="50180" name="Picture 4" descr="http://proxy12.media.online.ua/uol/r2-99af8cdd30/53867602825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38911"/>
          </a:xfrm>
          <a:prstGeom prst="rect">
            <a:avLst/>
          </a:prstGeom>
          <a:noFill/>
        </p:spPr>
      </p:pic>
      <p:pic>
        <p:nvPicPr>
          <p:cNvPr id="50182" name="Picture 6" descr="http://2.bp.blogspot.com/_TWmk5GO5HPY/TL-vPme2XNI/AAAAAAAAAL8/xzvMZ8BYcRc/s1600/slide0008_image0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0"/>
            <a:ext cx="5189539" cy="6672267"/>
          </a:xfrm>
          <a:prstGeom prst="rect">
            <a:avLst/>
          </a:prstGeom>
          <a:noFill/>
        </p:spPr>
      </p:pic>
      <p:pic>
        <p:nvPicPr>
          <p:cNvPr id="50184" name="Picture 8" descr="http://usea.info/images/suda_egypta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03226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fs.nashaucheba.ru/tw_files2/urls_3/1464/d-1463360/img4.jpg"/>
          <p:cNvPicPr>
            <a:picLocks noChangeAspect="1" noChangeArrowheads="1"/>
          </p:cNvPicPr>
          <p:nvPr/>
        </p:nvPicPr>
        <p:blipFill>
          <a:blip r:embed="rId2"/>
          <a:srcRect l="2813" t="21250" r="3437" b="2500"/>
          <a:stretch>
            <a:fillRect/>
          </a:stretch>
        </p:blipFill>
        <p:spPr bwMode="auto">
          <a:xfrm>
            <a:off x="214282" y="1357299"/>
            <a:ext cx="8535084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42860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Обмен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usain-off.ru/hg7n/images1/drm5-0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6935" cy="4643470"/>
          </a:xfrm>
          <a:prstGeom prst="rect">
            <a:avLst/>
          </a:prstGeom>
          <a:noFill/>
        </p:spPr>
      </p:pic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46190"/>
            <a:ext cx="3347864" cy="47118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3050"/>
            <a:ext cx="6929486" cy="58418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Писцы собирают налоги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4005064"/>
            <a:ext cx="8964488" cy="2852936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/>
              <a:t>Писцы очень нужны вельможам и фараону. Они сосчитают и запишут все, что им прикажут: и сколько зерна в казне, и каков размер полей, обрабатываемых земледельцами, и какой </a:t>
            </a:r>
            <a:r>
              <a:rPr lang="ru-RU" sz="3200" b="1" dirty="0" smtClean="0">
                <a:solidFill>
                  <a:srgbClr val="FF0000"/>
                </a:solidFill>
              </a:rPr>
              <a:t>налог </a:t>
            </a:r>
            <a:r>
              <a:rPr lang="ru-RU" sz="3200" b="1" dirty="0" smtClean="0"/>
              <a:t> каждый из них ежегодно обязан отдать.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Налоги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– это: </a:t>
            </a:r>
            <a:r>
              <a:rPr lang="ru-RU" sz="3200" b="1" dirty="0" smtClean="0">
                <a:solidFill>
                  <a:srgbClr val="FF0000"/>
                </a:solidFill>
              </a:rPr>
              <a:t>1)</a:t>
            </a:r>
            <a:r>
              <a:rPr lang="ru-RU" sz="3200" b="1" dirty="0" smtClean="0"/>
              <a:t> платеж чем-либо (деньгами, частью урожая или приплода скота, сделанной продукцией) господину зависимым населением; </a:t>
            </a:r>
            <a:r>
              <a:rPr lang="ru-RU" sz="3200" b="1" dirty="0" smtClean="0">
                <a:solidFill>
                  <a:srgbClr val="FF0000"/>
                </a:solidFill>
              </a:rPr>
              <a:t>2)</a:t>
            </a:r>
            <a:r>
              <a:rPr lang="ru-RU" sz="3200" b="1" dirty="0" smtClean="0"/>
              <a:t> продукты труда , которые крестьяне или ремесленники отдавали в казну фараона.</a:t>
            </a:r>
          </a:p>
          <a:p>
            <a:endParaRPr lang="ru-RU" dirty="0"/>
          </a:p>
        </p:txBody>
      </p:sp>
      <p:pic>
        <p:nvPicPr>
          <p:cNvPr id="3379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" y="1071546"/>
            <a:ext cx="6240926" cy="2933518"/>
          </a:xfrm>
          <a:prstGeom prst="rect">
            <a:avLst/>
          </a:prstGeom>
          <a:noFill/>
        </p:spPr>
      </p:pic>
      <p:pic>
        <p:nvPicPr>
          <p:cNvPr id="33796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000108"/>
            <a:ext cx="172819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21057-EAD4-45CA-B6FB-6EFF097557A2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305800" y="518160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ru-RU" sz="48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4293096"/>
            <a:ext cx="5256213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 земледельцы боятся писцов и жалуются на судьбу. Но в положенное время к берегу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причаливает лодка. В ней сидят писец и несколько стражников с прутьями и палками — горе тому, у кого не хватит зерна</a:t>
            </a:r>
            <a:r>
              <a:rPr lang="ru-RU" sz="2400" dirty="0" smtClean="0"/>
              <a:t>.</a:t>
            </a:r>
          </a:p>
          <a:p>
            <a:pPr algn="l"/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3786214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Писцы собирают налоги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www.husain-off.ru/hg7n/images1/drm5-06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720" y="1484784"/>
            <a:ext cx="2702280" cy="2867141"/>
          </a:xfrm>
          <a:prstGeom prst="rect">
            <a:avLst/>
          </a:prstGeom>
          <a:noFill/>
        </p:spPr>
      </p:pic>
      <p:pic>
        <p:nvPicPr>
          <p:cNvPr id="60420" name="Picture 4" descr="http://podelise.ru/tw_files/24767/d-24766167/24766167_html_m11981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4786346" cy="3124062"/>
          </a:xfrm>
          <a:prstGeom prst="rect">
            <a:avLst/>
          </a:prstGeom>
          <a:noFill/>
        </p:spPr>
      </p:pic>
      <p:pic>
        <p:nvPicPr>
          <p:cNvPr id="4098" name="Picture 2" descr="http://www.husain-off.ru/hg7n/images1/drm5-06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32492"/>
            <a:ext cx="4355976" cy="2225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9807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Жители Египта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7884368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8028384" y="1752600"/>
            <a:ext cx="734616" cy="3116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1285860"/>
            <a:ext cx="4948800" cy="557214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 rot="10800000">
            <a:off x="2357422" y="3929066"/>
            <a:ext cx="432048" cy="650922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42984"/>
            <a:ext cx="5976664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ФАРАОН – владыка Египта, правитель, царь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364088" cy="72008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ВЕЛЬМОЖИ – царские советники, военачальники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72008"/>
            <a:ext cx="5143504" cy="648072"/>
          </a:xfrm>
          <a:prstGeom prst="rect">
            <a:avLst/>
          </a:prstGeom>
          <a:solidFill>
            <a:srgbClr val="FF66CC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buSzPct val="70000"/>
              <a:buFont typeface="Monotype Sorts" pitchFamily="2" charset="2"/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ПИСЦЫ - сборщики налогов, делопроизводители.</a:t>
            </a:r>
          </a:p>
        </p:txBody>
      </p:sp>
      <p:sp>
        <p:nvSpPr>
          <p:cNvPr id="15" name="Стрелка вниз 14"/>
          <p:cNvSpPr/>
          <p:nvPr/>
        </p:nvSpPr>
        <p:spPr>
          <a:xfrm rot="10800000" flipH="1">
            <a:off x="2357422" y="5214950"/>
            <a:ext cx="432048" cy="720080"/>
          </a:xfrm>
          <a:prstGeom prst="downArrow">
            <a:avLst/>
          </a:prstGeom>
          <a:solidFill>
            <a:srgbClr val="FF66CC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3600"/>
            <a:ext cx="4860032" cy="914400"/>
          </a:xfrm>
          <a:prstGeom prst="rect">
            <a:avLst/>
          </a:prstGeom>
          <a:solidFill>
            <a:srgbClr val="92D05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ЗЕМЛЕДЕЛЬЦЫ И РЕМЕСЛЕННИКИ - </a:t>
            </a:r>
            <a:r>
              <a:rPr lang="ru-RU" sz="2200" b="1" dirty="0" smtClean="0">
                <a:solidFill>
                  <a:schemeClr val="tx1"/>
                </a:solidFill>
              </a:rPr>
              <a:t>простые жители Египта, налогоплательщики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2285984" y="2714620"/>
            <a:ext cx="484632" cy="50006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143116"/>
            <a:ext cx="557213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Жрецы – служители богам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2285984" y="1714488"/>
            <a:ext cx="484632" cy="428628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58204" cy="20827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земледельцы и ремесленники находились в самом низу пирамиды власти?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layer.myshared.ru/799739/data/images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3395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Жизнь земледельцев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и ремесленников.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58204" cy="20827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Могли ли другие жители обойтись без земледельцев и  ремесленников?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9807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Жители Египта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7884368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8028384" y="1752600"/>
            <a:ext cx="734616" cy="3116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1285860"/>
            <a:ext cx="4948800" cy="557214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 rot="10800000">
            <a:off x="2357422" y="3929066"/>
            <a:ext cx="432048" cy="650922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42984"/>
            <a:ext cx="5976664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ФАРАОН – владыка Египта, правитель, царь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364088" cy="72008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ВЕЛЬМОЖИ – царские советники, военачальники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72008"/>
            <a:ext cx="5143504" cy="648072"/>
          </a:xfrm>
          <a:prstGeom prst="rect">
            <a:avLst/>
          </a:prstGeom>
          <a:solidFill>
            <a:srgbClr val="FF66CC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buSzPct val="70000"/>
              <a:buFont typeface="Monotype Sorts" pitchFamily="2" charset="2"/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ПИСЦЫ - сборщики налогов, делопроизводители.</a:t>
            </a:r>
          </a:p>
        </p:txBody>
      </p:sp>
      <p:sp>
        <p:nvSpPr>
          <p:cNvPr id="15" name="Стрелка вниз 14"/>
          <p:cNvSpPr/>
          <p:nvPr/>
        </p:nvSpPr>
        <p:spPr>
          <a:xfrm rot="10800000" flipH="1">
            <a:off x="2357422" y="5214950"/>
            <a:ext cx="432048" cy="720080"/>
          </a:xfrm>
          <a:prstGeom prst="downArrow">
            <a:avLst/>
          </a:prstGeom>
          <a:solidFill>
            <a:srgbClr val="FF66CC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3600"/>
            <a:ext cx="4860032" cy="914400"/>
          </a:xfrm>
          <a:prstGeom prst="rect">
            <a:avLst/>
          </a:prstGeom>
          <a:solidFill>
            <a:srgbClr val="92D05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ЗЕМЛЕДЕЛЬЦЫ И РЕМЕСЛЕННИКИ - </a:t>
            </a:r>
            <a:r>
              <a:rPr lang="ru-RU" sz="2200" b="1" dirty="0" smtClean="0">
                <a:solidFill>
                  <a:schemeClr val="tx1"/>
                </a:solidFill>
              </a:rPr>
              <a:t>простые жители Египта, налогоплательщики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2285984" y="2714620"/>
            <a:ext cx="484632" cy="50006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143116"/>
            <a:ext cx="557213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Жрецы – служители богам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2285984" y="1714488"/>
            <a:ext cx="484632" cy="428628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НИЛ – жизнь Египта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3357562"/>
            <a:ext cx="4829180" cy="27686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i.travelnetplanet.com/thumb/large/users/80083/reviews/8998/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94168"/>
            <a:ext cx="8001024" cy="5263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mojahrvatska.hr/wp-content/uploads/2013/03/metkovic-polja-ahisgettflickr6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304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Земледелие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143248"/>
            <a:ext cx="5257808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347710" cy="5357826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jfbradu.free.fr/egypte/LE%20NIL/L'AGRICULTURE/labours-semail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059440" cy="5286389"/>
          </a:xfrm>
          <a:prstGeom prst="rect">
            <a:avLst/>
          </a:prstGeom>
          <a:noFill/>
        </p:spPr>
      </p:pic>
      <p:pic>
        <p:nvPicPr>
          <p:cNvPr id="45060" name="Picture 4" descr="http://ilmondodiaura.altervista.org/EGIZI/ECONOMIA/tomba-di-Sennedjen-deir-el-medina-arat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5648338"/>
          </a:xfrm>
          <a:prstGeom prst="rect">
            <a:avLst/>
          </a:prstGeom>
          <a:noFill/>
        </p:spPr>
      </p:pic>
      <p:pic>
        <p:nvPicPr>
          <p:cNvPr id="45062" name="Picture 6" descr="http://os1.i.ua/3/1/12874068_bf6f0c0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Перед молотьбой  хозяин   хорошо кормил животных.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думаете,  почему?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Тема29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Тема29</Template>
  <TotalTime>42</TotalTime>
  <Words>308</Words>
  <Application>Microsoft Office PowerPoint</Application>
  <PresentationFormat>Экран (4:3)</PresentationFormat>
  <Paragraphs>34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Тема29</vt:lpstr>
      <vt:lpstr>1_Тема Office</vt:lpstr>
      <vt:lpstr>Слайд 1</vt:lpstr>
      <vt:lpstr>Слайд 2</vt:lpstr>
      <vt:lpstr>Жизнь земледельцев  и ремесленников.</vt:lpstr>
      <vt:lpstr>Могли ли другие жители обойтись без земледельцев и  ремесленников?</vt:lpstr>
      <vt:lpstr>Жители Египта</vt:lpstr>
      <vt:lpstr>НИЛ – жизнь Египта</vt:lpstr>
      <vt:lpstr>Слайд 7</vt:lpstr>
      <vt:lpstr>Земледелие</vt:lpstr>
      <vt:lpstr>Слайд 9</vt:lpstr>
      <vt:lpstr>Труд земледельцев. Веяние.</vt:lpstr>
      <vt:lpstr>Виноградорство</vt:lpstr>
      <vt:lpstr>Шадуф – система для полива садов</vt:lpstr>
      <vt:lpstr>Слайд 13</vt:lpstr>
      <vt:lpstr>Слайд 14</vt:lpstr>
      <vt:lpstr>Слайд 15</vt:lpstr>
      <vt:lpstr>Писцы собирают налоги</vt:lpstr>
      <vt:lpstr>Писцы собирают налоги</vt:lpstr>
      <vt:lpstr>Жители Египта</vt:lpstr>
      <vt:lpstr>Почему земледельцы и ремесленники находились в самом низу пирамиды власти?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5</cp:revision>
  <dcterms:created xsi:type="dcterms:W3CDTF">2015-10-05T14:46:02Z</dcterms:created>
  <dcterms:modified xsi:type="dcterms:W3CDTF">2015-10-05T15:28:09Z</dcterms:modified>
</cp:coreProperties>
</file>