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8"/>
  </p:handout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769100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E4E16B-3FC4-43D0-BC4D-DC96E8FBB9A9}" type="datetimeFigureOut">
              <a:rPr lang="ru-RU" smtClean="0"/>
              <a:t>02.10.2015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EE25B3-3F1B-4CB5-B012-621531B320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302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0537-800C-440F-9421-566767E2E524}" type="datetimeFigureOut">
              <a:rPr lang="ru-RU" smtClean="0"/>
              <a:t>02.10.2015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D8A33-F8F8-4BDB-B38C-5E3E936D7BF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0537-800C-440F-9421-566767E2E524}" type="datetimeFigureOut">
              <a:rPr lang="ru-RU" smtClean="0"/>
              <a:t>02.10.2015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D8A33-F8F8-4BDB-B38C-5E3E936D7B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0537-800C-440F-9421-566767E2E524}" type="datetimeFigureOut">
              <a:rPr lang="ru-RU" smtClean="0"/>
              <a:t>02.10.2015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D8A33-F8F8-4BDB-B38C-5E3E936D7B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0537-800C-440F-9421-566767E2E524}" type="datetimeFigureOut">
              <a:rPr lang="ru-RU" smtClean="0"/>
              <a:t>02.10.2015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D8A33-F8F8-4BDB-B38C-5E3E936D7B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0537-800C-440F-9421-566767E2E524}" type="datetimeFigureOut">
              <a:rPr lang="ru-RU" smtClean="0"/>
              <a:t>02.10.2015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D8A33-F8F8-4BDB-B38C-5E3E936D7BF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0537-800C-440F-9421-566767E2E524}" type="datetimeFigureOut">
              <a:rPr lang="ru-RU" smtClean="0"/>
              <a:t>02.10.2015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D8A33-F8F8-4BDB-B38C-5E3E936D7B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0537-800C-440F-9421-566767E2E524}" type="datetimeFigureOut">
              <a:rPr lang="ru-RU" smtClean="0"/>
              <a:t>02.10.2015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D8A33-F8F8-4BDB-B38C-5E3E936D7B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0537-800C-440F-9421-566767E2E524}" type="datetimeFigureOut">
              <a:rPr lang="ru-RU" smtClean="0"/>
              <a:t>02.10.2015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9D8A33-F8F8-4BDB-B38C-5E3E936D7BF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0537-800C-440F-9421-566767E2E524}" type="datetimeFigureOut">
              <a:rPr lang="ru-RU" smtClean="0"/>
              <a:t>02.10.2015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D8A33-F8F8-4BDB-B38C-5E3E936D7B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0537-800C-440F-9421-566767E2E524}" type="datetimeFigureOut">
              <a:rPr lang="ru-RU" smtClean="0"/>
              <a:t>02.10.2015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39D8A33-F8F8-4BDB-B38C-5E3E936D7B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9230537-800C-440F-9421-566767E2E524}" type="datetimeFigureOut">
              <a:rPr lang="ru-RU" smtClean="0"/>
              <a:t>02.10.2015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D8A33-F8F8-4BDB-B38C-5E3E936D7B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9230537-800C-440F-9421-566767E2E524}" type="datetimeFigureOut">
              <a:rPr lang="ru-RU" smtClean="0"/>
              <a:t>02.10.2015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39D8A33-F8F8-4BDB-B38C-5E3E936D7BF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3501008"/>
            <a:ext cx="6480048" cy="2736304"/>
          </a:xfrm>
        </p:spPr>
        <p:txBody>
          <a:bodyPr>
            <a:normAutofit/>
          </a:bodyPr>
          <a:lstStyle/>
          <a:p>
            <a:r>
              <a:rPr lang="ru-RU" sz="6600" dirty="0" smtClean="0"/>
              <a:t>Компьютерная графика</a:t>
            </a:r>
            <a:endParaRPr lang="ru-RU" sz="6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5400600" cy="3365867"/>
          </a:xfrm>
          <a:prstGeom prst="rect">
            <a:avLst/>
          </a:prstGeom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27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Компьютерная графика- </a:t>
            </a:r>
            <a:r>
              <a:rPr lang="ru-RU" dirty="0" smtClean="0"/>
              <a:t>это широкое понятие , обозначающее: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7467600" cy="4525963"/>
          </a:xfrm>
        </p:spPr>
        <p:txBody>
          <a:bodyPr/>
          <a:lstStyle/>
          <a:p>
            <a:r>
              <a:rPr lang="ru-RU" dirty="0" smtClean="0"/>
              <a:t>Разные виды графических объектов , созданных помощью компьютера;</a:t>
            </a:r>
          </a:p>
          <a:p>
            <a:r>
              <a:rPr lang="ru-RU" dirty="0" smtClean="0"/>
              <a:t>Область  деятельности ,в  которой компьютеры используются как инструменты создания и обработки графических  объектов.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84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3"/>
            <a:ext cx="7467600" cy="4104456"/>
          </a:xfrm>
        </p:spPr>
        <p:txBody>
          <a:bodyPr/>
          <a:lstStyle/>
          <a:p>
            <a:pPr marL="36576" indent="0">
              <a:buNone/>
            </a:pPr>
            <a:r>
              <a:rPr lang="ru-RU" dirty="0" smtClean="0"/>
              <a:t>В зависимости от способа создания графического изображения различают </a:t>
            </a:r>
            <a:r>
              <a:rPr lang="ru-RU" dirty="0" smtClean="0">
                <a:solidFill>
                  <a:srgbClr val="00B0F0"/>
                </a:solidFill>
              </a:rPr>
              <a:t>РАСТРОВУЮ</a:t>
            </a:r>
            <a:r>
              <a:rPr lang="ru-RU" dirty="0" smtClean="0"/>
              <a:t> и </a:t>
            </a:r>
            <a:r>
              <a:rPr lang="ru-RU" dirty="0" smtClean="0">
                <a:solidFill>
                  <a:srgbClr val="00B0F0"/>
                </a:solidFill>
              </a:rPr>
              <a:t>ВЕКТОРНУ</a:t>
            </a:r>
            <a:r>
              <a:rPr lang="ru-RU" dirty="0" smtClean="0"/>
              <a:t>Ю графику.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    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3212976"/>
            <a:ext cx="3941423" cy="2364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89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7467600" cy="4525963"/>
          </a:xfrm>
        </p:spPr>
        <p:txBody>
          <a:bodyPr/>
          <a:lstStyle/>
          <a:p>
            <a:r>
              <a:rPr lang="ru-RU" dirty="0" smtClean="0"/>
              <a:t>В </a:t>
            </a:r>
            <a:r>
              <a:rPr lang="ru-RU" dirty="0" smtClean="0">
                <a:solidFill>
                  <a:srgbClr val="00B0F0"/>
                </a:solidFill>
              </a:rPr>
              <a:t>растровой</a:t>
            </a:r>
            <a:r>
              <a:rPr lang="ru-RU" dirty="0" smtClean="0"/>
              <a:t> графике изображение формируется в виде растра-совокупности точек (пикселей),образующих строки и столбцы. При сохранении растрового изображения  в памяти компьютера сохраняется информация о цвете каждого  входящего  в него  пикселя.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4221088"/>
            <a:ext cx="3384376" cy="2251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4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7467600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</a:t>
            </a:r>
            <a:r>
              <a:rPr lang="ru-RU" dirty="0" smtClean="0">
                <a:solidFill>
                  <a:srgbClr val="00B0F0"/>
                </a:solidFill>
              </a:rPr>
              <a:t>векторной</a:t>
            </a:r>
            <a:r>
              <a:rPr lang="ru-RU" dirty="0" smtClean="0"/>
              <a:t> графике изображения  формируется на основе наборов данных (векторов), описывающих тот  или иной графический объект, и формул их построения. При сохранении векторного изображения в память компьютера заносится информация о простейших геометрических объектах, его составляющих.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4293096"/>
            <a:ext cx="3499875" cy="2002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92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00B0F0"/>
                </a:solidFill>
              </a:rPr>
              <a:t>Формат графического файла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это способ представления графических данных на внешнем носителе. Различают </a:t>
            </a:r>
            <a:r>
              <a:rPr lang="ru-RU" dirty="0" smtClean="0">
                <a:solidFill>
                  <a:srgbClr val="00B0F0"/>
                </a:solidFill>
              </a:rPr>
              <a:t>растровые</a:t>
            </a:r>
            <a:r>
              <a:rPr lang="ru-RU" dirty="0" smtClean="0"/>
              <a:t> и </a:t>
            </a:r>
            <a:r>
              <a:rPr lang="ru-RU" dirty="0" smtClean="0">
                <a:solidFill>
                  <a:srgbClr val="00B0F0"/>
                </a:solidFill>
              </a:rPr>
              <a:t>векторные</a:t>
            </a:r>
            <a:r>
              <a:rPr lang="ru-RU" dirty="0" smtClean="0"/>
              <a:t> форматы графических  файлов, среди которых, в свою очередь, выделяют </a:t>
            </a:r>
            <a:r>
              <a:rPr lang="ru-RU" dirty="0" smtClean="0">
                <a:solidFill>
                  <a:srgbClr val="00B0F0"/>
                </a:solidFill>
              </a:rPr>
              <a:t>универсальные графические  форматы</a:t>
            </a:r>
            <a:r>
              <a:rPr lang="ru-RU" dirty="0" smtClean="0"/>
              <a:t> и </a:t>
            </a:r>
            <a:r>
              <a:rPr lang="ru-RU" dirty="0" smtClean="0">
                <a:solidFill>
                  <a:srgbClr val="00B0F0"/>
                </a:solidFill>
              </a:rPr>
              <a:t>собственные форматы </a:t>
            </a:r>
            <a:r>
              <a:rPr lang="ru-RU" dirty="0" smtClean="0"/>
              <a:t>графических приложений.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044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</TotalTime>
  <Words>164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Техническая</vt:lpstr>
      <vt:lpstr>Компьютерная графика</vt:lpstr>
      <vt:lpstr>Компьютерная графика- это широкое понятие , обозначающее:</vt:lpstr>
      <vt:lpstr>                                </vt:lpstr>
      <vt:lpstr> </vt:lpstr>
      <vt:lpstr> </vt:lpstr>
      <vt:lpstr> Формат графического файла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Компьютерная графика</dc:title>
  <dc:creator>s01a01</dc:creator>
  <cp:lastModifiedBy>Natalya Valentinovna Serzhenko</cp:lastModifiedBy>
  <cp:revision>4</cp:revision>
  <cp:lastPrinted>2015-10-02T14:10:23Z</cp:lastPrinted>
  <dcterms:created xsi:type="dcterms:W3CDTF">2015-10-02T05:12:27Z</dcterms:created>
  <dcterms:modified xsi:type="dcterms:W3CDTF">2015-10-02T14:10:32Z</dcterms:modified>
</cp:coreProperties>
</file>