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57" r:id="rId4"/>
    <p:sldId id="269" r:id="rId5"/>
    <p:sldId id="267" r:id="rId6"/>
    <p:sldId id="273" r:id="rId7"/>
    <p:sldId id="258" r:id="rId8"/>
    <p:sldId id="276" r:id="rId9"/>
    <p:sldId id="261" r:id="rId10"/>
    <p:sldId id="271" r:id="rId11"/>
    <p:sldId id="262" r:id="rId12"/>
    <p:sldId id="263" r:id="rId13"/>
    <p:sldId id="277" r:id="rId14"/>
    <p:sldId id="259" r:id="rId15"/>
    <p:sldId id="268" r:id="rId16"/>
    <p:sldId id="278" r:id="rId17"/>
    <p:sldId id="272" r:id="rId18"/>
    <p:sldId id="260" r:id="rId19"/>
    <p:sldId id="264" r:id="rId20"/>
    <p:sldId id="274" r:id="rId21"/>
    <p:sldId id="266" r:id="rId22"/>
    <p:sldId id="270" r:id="rId23"/>
    <p:sldId id="281" r:id="rId24"/>
    <p:sldId id="280" r:id="rId25"/>
    <p:sldId id="275" r:id="rId26"/>
    <p:sldId id="283" r:id="rId27"/>
    <p:sldId id="282" r:id="rId28"/>
    <p:sldId id="285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3190" autoAdjust="0"/>
  </p:normalViewPr>
  <p:slideViewPr>
    <p:cSldViewPr>
      <p:cViewPr>
        <p:scale>
          <a:sx n="80" d="100"/>
          <a:sy n="80" d="100"/>
        </p:scale>
        <p:origin x="-18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47A50-FE19-4886-86E2-5EF9B5226A5C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1DF8-50AA-4567-8D99-465DF2AB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ыч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91DF8-50AA-4567-8D99-465DF2AB5F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91DF8-50AA-4567-8D99-465DF2AB5FE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0;&#1080;&#1088;&#1076;&#1072;&#1074;&#1077;&#1089;\Desktop\&#1078;&#1099;&#1088;&#1083;&#1072;&#1088;&#1075;&#1072;\&#1073;.&#1073;-&#1076;&#1072;%20&#1241;&#1093;&#1083;&#1072;&#1082;%20&#1090;&#1241;&#1088;&#1073;&#1080;&#1103;&#1089;&#1077;\130%20&#1063;&#1101;&#1081;%20&#1101;&#1095;&#1101;&#1073;&#1077;&#1079;%20&#1073;&#1077;&#1088;&#1075;&#1101;&#1083;&#1101;&#1087;%20(&#1084;&#1080;&#1085;&#1091;&#1089;&#1086;&#1074;&#1082;&#1072;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60;&#1080;&#1088;&#1076;&#1072;&#1074;&#1077;&#1089;\Desktop\&#1078;&#1099;&#1088;&#1083;&#1072;&#1088;&#1075;&#1072;\&#1073;.&#1073;-&#1076;&#1072;%20&#1241;&#1093;&#1083;&#1072;&#1082;%20&#1090;&#1241;&#1088;&#1073;&#1080;&#1103;&#1089;&#1077;\130%20&#1063;&#1101;&#1081;%20&#1101;&#1095;&#1101;&#1073;&#1077;&#1079;%20&#1073;&#1077;&#1088;&#1075;&#1101;&#1083;&#1101;&#1087;%20(&#1084;&#1080;&#1085;&#1091;&#1089;&#1086;&#1074;&#1082;&#1072;)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Олы </a:t>
            </a:r>
            <a:r>
              <a:rPr lang="ru-RU" sz="2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Кавал</a:t>
            </a: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Чиш</a:t>
            </a:r>
            <a:r>
              <a:rPr lang="tt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мәкәй  </a:t>
            </a: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бакчасы</a:t>
            </a: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тәрбиячесе Яруллина</a:t>
            </a: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Фирдәвес Нәҗип кызының  </a:t>
            </a: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  тема </a:t>
            </a:r>
            <a:r>
              <a:rPr lang="ru-RU" sz="2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буенча</a:t>
            </a: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еллык</a:t>
            </a: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эше</a:t>
            </a:r>
            <a:r>
              <a:rPr lang="ru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tt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 тема</a:t>
            </a:r>
            <a:r>
              <a:rPr lang="tt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:” Балаларга әдәп- әхлак тәрбиясе бирү. Югары культуралы балалар тәрбияләү. </a:t>
            </a:r>
            <a:endParaRPr lang="tt-RU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Изгелек- иң зур матурлык</a:t>
            </a:r>
          </a:p>
          <a:p>
            <a:pPr>
              <a:buNone/>
            </a:pPr>
            <a:r>
              <a:rPr lang="tt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Җанда аның орлыгы.</a:t>
            </a:r>
          </a:p>
          <a:p>
            <a:pPr>
              <a:buNone/>
            </a:pPr>
            <a:r>
              <a:rPr lang="tt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Дөньяны коткарыр бары</a:t>
            </a:r>
          </a:p>
          <a:p>
            <a:pPr>
              <a:buNone/>
            </a:pPr>
            <a:r>
              <a:rPr lang="tt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Күңелләр матурлыгы.</a:t>
            </a:r>
          </a:p>
          <a:p>
            <a:pPr>
              <a:buNone/>
            </a:pPr>
            <a:r>
              <a:rPr lang="tt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( Йолдыз)</a:t>
            </a:r>
            <a:endParaRPr lang="tt-RU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30 Чэй эчэбез бергэлэп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081062" y="5795978"/>
            <a:ext cx="304800" cy="304800"/>
          </a:xfrm>
          <a:prstGeom prst="rect">
            <a:avLst/>
          </a:prstGeom>
        </p:spPr>
      </p:pic>
      <p:pic>
        <p:nvPicPr>
          <p:cNvPr id="8" name="130 Чэй эчэбез бергэлэп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07153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85776"/>
            <a:ext cx="8229600" cy="1428728"/>
          </a:xfrm>
        </p:spPr>
        <p:txBody>
          <a:bodyPr>
            <a:normAutofit fontScale="90000"/>
          </a:bodyPr>
          <a:lstStyle/>
          <a:p>
            <a:r>
              <a:rPr lang="tt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t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Ветераннарны  хөрмәтләү, олылау, алар белән горурлану хисләре тәрбиялибез!</a:t>
            </a:r>
            <a:r>
              <a:rPr lang="tt-RU" sz="31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1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Хөрмәтебез СЕЗГӘ-ВЕТЕРАН</a:t>
            </a:r>
            <a:r>
              <a:rPr lang="tt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Фирдавес\Desktop\д.сад материалы\гуля7\DSC092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071678"/>
            <a:ext cx="3643338" cy="2043824"/>
          </a:xfrm>
          <a:prstGeom prst="rect">
            <a:avLst/>
          </a:prstGeom>
          <a:noFill/>
        </p:spPr>
      </p:pic>
      <p:pic>
        <p:nvPicPr>
          <p:cNvPr id="15363" name="Picture 3" descr="C:\Users\Фирдавес\Desktop\д.сад материалы\гуля7\DSC092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4293202"/>
            <a:ext cx="3429024" cy="1923599"/>
          </a:xfrm>
          <a:prstGeom prst="rect">
            <a:avLst/>
          </a:prstGeom>
          <a:noFill/>
        </p:spPr>
      </p:pic>
      <p:pic>
        <p:nvPicPr>
          <p:cNvPr id="15364" name="Picture 4" descr="C:\Users\Фирдавес\Desktop\д.сад материалы\гуля7\DSC092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143636" y="2357430"/>
            <a:ext cx="1806872" cy="32209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Хөрмәтебез СЕЗГӘ-ВЕТЕРАН!</a:t>
            </a:r>
            <a:endParaRPr lang="ru-RU" sz="28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00240"/>
            <a:ext cx="2988004" cy="16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Фирдавес\Desktop\д.сад материалы\ватан сакла концерт\эдхэм фото\DSC094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143380"/>
            <a:ext cx="4081024" cy="22983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291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Ветераннарны  хөрмәтләү, олылау, алар белән горурлану хисләре тәрбиялибез!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928802"/>
            <a:ext cx="3156012" cy="177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82660"/>
          </a:xfrm>
        </p:spPr>
        <p:txBody>
          <a:bodyPr>
            <a:normAutofit fontScale="90000"/>
          </a:bodyPr>
          <a:lstStyle/>
          <a:p>
            <a:r>
              <a:rPr lang="tt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Ветераннарны  хөрмәтләү, олылау, алар белән горурлану хисләре тәрбиялибез!</a:t>
            </a:r>
            <a:br>
              <a:rPr lang="tt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1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Хөрмәтебез СЕЗГӘ-ВЕТЕРАН!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C:\Users\Фирдавес\Desktop\д.сад материалы\ватан сакла концерт\адхам2\DSC094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4169516"/>
            <a:ext cx="4000528" cy="2244198"/>
          </a:xfrm>
          <a:prstGeom prst="rect">
            <a:avLst/>
          </a:prstGeom>
          <a:noFill/>
        </p:spPr>
      </p:pic>
      <p:pic>
        <p:nvPicPr>
          <p:cNvPr id="8" name="Picture 2" descr="C:\Users\Фирдавес\Desktop\д.сад материалы\ватан сакла концерт\адхам2\DSC094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940998"/>
            <a:ext cx="3289255" cy="1845191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928802"/>
            <a:ext cx="3181343" cy="178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368412"/>
          </a:xfrm>
        </p:spPr>
        <p:txBody>
          <a:bodyPr>
            <a:normAutofit fontScale="90000"/>
          </a:bodyPr>
          <a:lstStyle/>
          <a:p>
            <a:r>
              <a:rPr lang="tt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Ветераннарны  хөрмәтләү, олылау, алар белән горурлану хисләре тәрбиялибез</a:t>
            </a:r>
            <a:r>
              <a:rPr lang="tt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tt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1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Ветераннарны </a:t>
            </a:r>
            <a:r>
              <a:rPr lang="tt-RU" sz="2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1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котлыйбыз.</a:t>
            </a:r>
            <a:endParaRPr lang="ru-RU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14488"/>
            <a:ext cx="232561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714488"/>
            <a:ext cx="3000396" cy="24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4786322"/>
            <a:ext cx="3130733" cy="175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36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Китапларга карата сакчыл караш, кызыксынучанлык тәрбиялибез!</a:t>
            </a:r>
            <a:r>
              <a:rPr lang="tt-RU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Китап-минем </a:t>
            </a:r>
            <a:r>
              <a:rPr lang="tt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сердәшем!</a:t>
            </a:r>
            <a:endParaRPr lang="ru-RU" sz="36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ирдавес\Desktop\д.сад материалы\100NIKON\Китапханә2014\DSCN98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643050"/>
            <a:ext cx="3169712" cy="2377284"/>
          </a:xfrm>
          <a:prstGeom prst="rect">
            <a:avLst/>
          </a:prstGeom>
          <a:noFill/>
        </p:spPr>
      </p:pic>
      <p:pic>
        <p:nvPicPr>
          <p:cNvPr id="2051" name="Picture 3" descr="C:\Users\Фирдавес\Desktop\д.сад материалы\100NIKON\Китапханә2014\DSCN98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928802"/>
            <a:ext cx="2714612" cy="203595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4572008"/>
            <a:ext cx="2452307" cy="183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sz="31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Халкыбызның гореф-гадәтләренә, йолаларына, бәйрәмнәренә хөрмәт тәрбиялибез!.</a:t>
            </a:r>
            <a:r>
              <a:rPr lang="tt-RU" sz="31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1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1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Милли бәйрәм- САБАНТУЙ!</a:t>
            </a:r>
            <a:endParaRPr lang="ru-RU" sz="36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571720"/>
            <a:ext cx="2476549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C:\Users\Фирдавес\Desktop\д.сад материалы\все фото\фото2014 лето.осень\100NIKON\DSCN0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4429132"/>
            <a:ext cx="2714644" cy="2035983"/>
          </a:xfrm>
          <a:prstGeom prst="rect">
            <a:avLst/>
          </a:prstGeom>
          <a:noFill/>
        </p:spPr>
      </p:pic>
      <p:pic>
        <p:nvPicPr>
          <p:cNvPr id="1026" name="Picture 2" descr="C:\Users\Фирдавес\Desktop\сабантуй\DSCN94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2779880"/>
            <a:ext cx="3357554" cy="16690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368412"/>
          </a:xfrm>
        </p:spPr>
        <p:txBody>
          <a:bodyPr>
            <a:noAutofit/>
          </a:bodyPr>
          <a:lstStyle/>
          <a:p>
            <a:r>
              <a:rPr lang="tt-RU" sz="2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2015ел-әдәбият елы!</a:t>
            </a:r>
            <a:br>
              <a:rPr lang="tt-RU" sz="2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Әдәби сүзгә, әдәбиятькә кызыксыну, ихтыйрам тәрбиялибез!</a:t>
            </a:r>
            <a:r>
              <a:rPr lang="tt-RU" sz="32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2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Әдәби-музыкаль кичәләр </a:t>
            </a:r>
            <a:endParaRPr lang="ru-RU" sz="32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143116"/>
            <a:ext cx="3047786" cy="17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143116"/>
            <a:ext cx="2786050" cy="156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357694"/>
            <a:ext cx="2786082" cy="156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928662" y="2071678"/>
            <a:ext cx="3571900" cy="405448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Тарихи мирасны кадерләп сакларга өйрәнәбез</a:t>
            </a:r>
            <a:r>
              <a:rPr lang="tt-RU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t-RU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Без- Тукай оныклары!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Фирдавес\Desktop\д.сад материалы\гуляга фото\DSC00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071678"/>
            <a:ext cx="3122771" cy="1440178"/>
          </a:xfrm>
          <a:prstGeom prst="rect">
            <a:avLst/>
          </a:prstGeom>
          <a:noFill/>
        </p:spPr>
      </p:pic>
      <p:pic>
        <p:nvPicPr>
          <p:cNvPr id="16387" name="Picture 3" descr="C:\Users\Фирдавес\Desktop\д.сад материалы\гуляга фото\DSC004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929066"/>
            <a:ext cx="3311391" cy="194661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40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Тарихи мирасны кадерләп сакларга өйрәнәбез!</a:t>
            </a:r>
            <a:r>
              <a:rPr lang="tt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Без- Тукай оныклары! </a:t>
            </a:r>
            <a:endParaRPr lang="ru-RU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889643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928934"/>
            <a:ext cx="2471726" cy="185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Матурлыкка омтылыш, эстетик зәвык тәрбиялибез! </a:t>
            </a:r>
            <a:br>
              <a:rPr lang="tt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Кышкы матурлыкны үзебез тудырабыз!</a:t>
            </a:r>
            <a:endParaRPr lang="ru-RU" sz="32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Фирдавес\Desktop\д.сад материалы\все фото\снеж игрушки\DSC08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857364"/>
            <a:ext cx="2609072" cy="1463626"/>
          </a:xfrm>
          <a:prstGeom prst="rect">
            <a:avLst/>
          </a:prstGeom>
          <a:noFill/>
        </p:spPr>
      </p:pic>
      <p:pic>
        <p:nvPicPr>
          <p:cNvPr id="3074" name="Picture 2" descr="C:\Users\Фирдавес\Desktop\д.сад материалы\новый\DSCN0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5793" y="1714488"/>
            <a:ext cx="2380998" cy="1785950"/>
          </a:xfrm>
          <a:prstGeom prst="rect">
            <a:avLst/>
          </a:prstGeom>
          <a:noFill/>
        </p:spPr>
      </p:pic>
      <p:pic>
        <p:nvPicPr>
          <p:cNvPr id="3075" name="Picture 3" descr="C:\Users\Фирдавес\Desktop\д.сад материалы\новый\DSCN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714752"/>
            <a:ext cx="2428441" cy="182153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32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Туган ил белән горурлану </a:t>
            </a:r>
            <a:r>
              <a:rPr lang="tt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хисләре</a:t>
            </a:r>
            <a: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2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тәрбиялибез!</a:t>
            </a:r>
            <a: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Туган илдә мин бәхетле!</a:t>
            </a:r>
            <a:endParaRPr lang="ru-RU" sz="32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85926"/>
            <a:ext cx="3830647" cy="214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C:\Users\Фирдавес\Desktop\д.сад материалы\все фото\фото 4ноябрь\DSC084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714752"/>
            <a:ext cx="3820335" cy="214311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Һәр көн-СПОРТ!</a:t>
            </a:r>
            <a:endParaRPr lang="ru-RU" sz="32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Фирдавес\Desktop\д.сад материалы\гуляга фото\DSC09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3252782" cy="1824731"/>
          </a:xfrm>
          <a:prstGeom prst="rect">
            <a:avLst/>
          </a:prstGeom>
          <a:noFill/>
        </p:spPr>
      </p:pic>
      <p:pic>
        <p:nvPicPr>
          <p:cNvPr id="18435" name="Picture 3" descr="C:\Users\Фирдавес\Desktop\д.сад материалы\гуляга фото\DSC09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357298"/>
            <a:ext cx="2967030" cy="1664431"/>
          </a:xfrm>
          <a:prstGeom prst="rect">
            <a:avLst/>
          </a:prstGeom>
          <a:noFill/>
        </p:spPr>
      </p:pic>
      <p:pic>
        <p:nvPicPr>
          <p:cNvPr id="18436" name="Picture 4" descr="C:\Users\Фирдавес\Desktop\д.сад материалы\гуляга фото\DSC097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714752"/>
            <a:ext cx="2571768" cy="19709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864396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t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 сәламәтлегебезне үзебез кайгыртырга өйрәнәбез.</a:t>
            </a:r>
          </a:p>
          <a:p>
            <a:endParaRPr lang="tt-RU" sz="3200" b="1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t-RU" sz="3200" b="1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 сәламәтлегебезне үзебез кайгыртырга өйрәнәбез!</a:t>
            </a:r>
            <a:r>
              <a:rPr lang="tt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Сәламәт тәндә- сәламәт акыл!</a:t>
            </a:r>
            <a:endParaRPr lang="ru-RU" sz="36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Фирдавес\Desktop\д.сад материалы\все фото\фото чангы\S0461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785926"/>
            <a:ext cx="2538402" cy="1903802"/>
          </a:xfrm>
          <a:prstGeom prst="rect">
            <a:avLst/>
          </a:prstGeom>
          <a:noFill/>
        </p:spPr>
      </p:pic>
      <p:pic>
        <p:nvPicPr>
          <p:cNvPr id="10243" name="Picture 3" descr="C:\Users\Фирдавес\Desktop\д.сад материалы\все фото\фото чангы\S06610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857364"/>
            <a:ext cx="2309861" cy="173239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4000504"/>
            <a:ext cx="2258883" cy="189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Матурлыкны</a:t>
            </a:r>
            <a:r>
              <a:rPr lang="ru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 кулларыбыз</a:t>
            </a:r>
            <a:r>
              <a:rPr lang="ru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белән тудырырга</a:t>
            </a:r>
            <a:r>
              <a:rPr lang="ru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өйрәнәбез!</a:t>
            </a: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4000" i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булдырабыз</a:t>
            </a:r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Фирдавес\Desktop\д.сад материалы\все фото\фотокартина\DSC08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571744"/>
            <a:ext cx="2603628" cy="1460572"/>
          </a:xfrm>
          <a:prstGeom prst="rect">
            <a:avLst/>
          </a:prstGeom>
          <a:noFill/>
        </p:spPr>
      </p:pic>
      <p:pic>
        <p:nvPicPr>
          <p:cNvPr id="14339" name="Picture 3" descr="C:\Users\Фирдавес\Desktop\д.сад материалы\гуляга фото\DSCN94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4572008"/>
            <a:ext cx="2571768" cy="1928826"/>
          </a:xfrm>
          <a:prstGeom prst="rect">
            <a:avLst/>
          </a:prstGeom>
          <a:noFill/>
        </p:spPr>
      </p:pic>
      <p:pic>
        <p:nvPicPr>
          <p:cNvPr id="8195" name="Picture 3" descr="C:\Users\Фирдавес\Desktop\д.сад материалы\гуляга фото\DSC099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571744"/>
            <a:ext cx="2463321" cy="1381768"/>
          </a:xfrm>
          <a:prstGeom prst="rect">
            <a:avLst/>
          </a:prstGeom>
          <a:noFill/>
        </p:spPr>
      </p:pic>
      <p:pic>
        <p:nvPicPr>
          <p:cNvPr id="2050" name="Picture 2" descr="C:\Users\Фирдавес\Desktop\д.сад материалы\фотки уголок\DSC099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4786322"/>
            <a:ext cx="2402204" cy="15749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Дуслык</a:t>
            </a:r>
            <a:r>
              <a:rPr lang="ru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татулык, ярдәмләшү, дустың өчен куану хисләрен үстерәбез!</a:t>
            </a:r>
            <a:endParaRPr lang="ru-RU" sz="36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310384"/>
            <a:ext cx="3140166" cy="176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151854"/>
            <a:ext cx="2857520" cy="20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429132"/>
            <a:ext cx="3211887" cy="18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130 Чэй эчэбез бергэлэп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2928926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Матурлыкны</a:t>
            </a:r>
            <a:r>
              <a:rPr lang="ru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 кулларыбыз</a:t>
            </a:r>
            <a:r>
              <a:rPr lang="ru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белән тудырырга</a:t>
            </a:r>
            <a:r>
              <a:rPr lang="ru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өйрәнәбез!</a:t>
            </a:r>
            <a:r>
              <a:rPr lang="ru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Җәйге матурлык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Фирдавес\Desktop\д.сад материалы\новый\DSCN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000240"/>
            <a:ext cx="2786019" cy="208951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214554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4572008"/>
            <a:ext cx="219048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Балаларның музыкаль</a:t>
            </a:r>
            <a:r>
              <a:rPr lang="ru-RU" sz="28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сәләтләрен ачабыз.Эстетик,музыкаль</a:t>
            </a:r>
            <a:r>
              <a:rPr lang="ru-RU" sz="28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тәрбия бирәбез!</a:t>
            </a:r>
            <a:r>
              <a:rPr lang="en-US" sz="28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Җырлы- </a:t>
            </a:r>
            <a:r>
              <a:rPr lang="ru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tt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800" i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БАЛАЧАК!</a:t>
            </a:r>
            <a:endParaRPr lang="ru-RU" sz="28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Фирдавес\Desktop\д.сад материалы\гуляга фото\DSC093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428868"/>
            <a:ext cx="2615252" cy="1467093"/>
          </a:xfrm>
          <a:prstGeom prst="rect">
            <a:avLst/>
          </a:prstGeom>
          <a:noFill/>
        </p:spPr>
      </p:pic>
      <p:pic>
        <p:nvPicPr>
          <p:cNvPr id="19459" name="Picture 3" descr="C:\Users\Фирдавес\Desktop\д.сад материалы\гуляга фото\DSC09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714488"/>
            <a:ext cx="2857488" cy="2168620"/>
          </a:xfrm>
          <a:prstGeom prst="rect">
            <a:avLst/>
          </a:prstGeom>
          <a:noFill/>
        </p:spPr>
      </p:pic>
      <p:pic>
        <p:nvPicPr>
          <p:cNvPr id="19460" name="Picture 4" descr="C:\Users\Фирдавес\Desktop\д.сад материалы\гуляга фото\DSC09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429132"/>
            <a:ext cx="2709323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Бөек җиңүгә -70 ел!</a:t>
            </a:r>
            <a:br>
              <a:rPr lang="tt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Җиңү китергән Яз!</a:t>
            </a:r>
            <a:endParaRPr lang="ru-RU" dirty="0">
              <a:ln w="18415" cmpd="sng">
                <a:solidFill>
                  <a:srgbClr val="FF0000"/>
                </a:solidFill>
                <a:prstDash val="solid"/>
              </a:ln>
            </a:endParaRPr>
          </a:p>
        </p:txBody>
      </p:sp>
      <p:pic>
        <p:nvPicPr>
          <p:cNvPr id="1026" name="Picture 2" descr="C:\Users\Фирдавес\Desktop\9 май\DSC005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285992"/>
            <a:ext cx="3056304" cy="171451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285992"/>
            <a:ext cx="2714612" cy="152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4572008"/>
            <a:ext cx="305647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Рәхмәт Сезгә исән калганнар, мәңге хәтердә һәлак булганнар!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928802"/>
            <a:ext cx="2857520" cy="160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4071942"/>
            <a:ext cx="3214710" cy="18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Фирдавес\Desktop\9 май\DSC005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928802"/>
            <a:ext cx="2357422" cy="13223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Байраклар,флаглар бәйрәмгә җыелган,</a:t>
            </a:r>
            <a:br>
              <a:rPr lang="tt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Бабайлар янына оныклар сыенган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428868"/>
            <a:ext cx="43297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tt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 яктан да үсеш алган бала – </a:t>
            </a:r>
            <a:r>
              <a:rPr lang="tt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тәрбияле бала!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725602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Табигатьне</a:t>
            </a:r>
            <a:r>
              <a:rPr lang="ru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яратырга</a:t>
            </a:r>
            <a:r>
              <a:rPr lang="ru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өйрән</a:t>
            </a:r>
            <a:r>
              <a:rPr lang="tt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без.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Яз- </a:t>
            </a:r>
            <a:r>
              <a:rPr lang="ru-RU" sz="4000" i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матурлык</a:t>
            </a:r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тудыра</a:t>
            </a:r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рдавес\Desktop\д.сад материалы\фото выпуск\DSCN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5286" y="2143116"/>
            <a:ext cx="2990842" cy="2243132"/>
          </a:xfrm>
          <a:prstGeom prst="rect">
            <a:avLst/>
          </a:prstGeom>
          <a:noFill/>
        </p:spPr>
      </p:pic>
      <p:pic>
        <p:nvPicPr>
          <p:cNvPr id="1027" name="Picture 3" descr="C:\Users\Фирдавес\Desktop\д.сад материалы\фото выпуск\DSCN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143116"/>
            <a:ext cx="3109906" cy="233243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4500570"/>
            <a:ext cx="276192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28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Туган җирне ярату хисләре тәрбиялибез!</a:t>
            </a:r>
            <a:br>
              <a:rPr lang="tt-RU" sz="28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Туган җирем- назлы бишек!</a:t>
            </a:r>
            <a:endParaRPr lang="ru-RU" sz="28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571612"/>
            <a:ext cx="2681278" cy="201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 descr="C:\Users\Фирдавес\Desktop\д.сад материалы\все фото\экскурция 2014 май\DSCN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500174"/>
            <a:ext cx="2895592" cy="2171694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143380"/>
            <a:ext cx="2784463" cy="20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Табигать серләрен өйрәнәбез!</a:t>
            </a:r>
            <a:br>
              <a:rPr lang="tt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 да кызыклы. </a:t>
            </a:r>
            <a:endParaRPr lang="ru-RU" b="1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Фирдавес\Desktop\д.сад материалы\все фото\фото яз\DSCN99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000240"/>
            <a:ext cx="2752716" cy="2064537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000240"/>
            <a:ext cx="2752716" cy="206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500570"/>
            <a:ext cx="2786050" cy="145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11288"/>
          </a:xfrm>
        </p:spPr>
        <p:txBody>
          <a:bodyPr>
            <a:noAutofit/>
          </a:bodyPr>
          <a:lstStyle/>
          <a:p>
            <a:r>
              <a:rPr lang="tt-RU" sz="36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Туган җирне ярату хисләре тәрбиялибез!</a:t>
            </a:r>
            <a:br>
              <a:rPr lang="tt-RU" sz="36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Табигат</a:t>
            </a:r>
            <a:r>
              <a:rPr lang="ru-RU" sz="3600" i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саклыйк, яклыйк!</a:t>
            </a:r>
            <a:endParaRPr lang="ru-RU" sz="36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Фирдавес\Desktop\д.сад материалы\гуляга фото\DSC096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500306"/>
            <a:ext cx="2798506" cy="1569894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357430"/>
            <a:ext cx="2895592" cy="162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429132"/>
            <a:ext cx="3327748" cy="18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Хезмәт кешесенә хөрмәт тәрбиялибез!</a:t>
            </a:r>
            <a:r>
              <a:rPr lang="ru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Фирдавес\Desktop\д.сад материалы\SD Card\DCIM\101NIKON\DSCN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785926"/>
            <a:ext cx="2244941" cy="2993254"/>
          </a:xfrm>
          <a:prstGeom prst="rect">
            <a:avLst/>
          </a:prstGeom>
          <a:noFill/>
        </p:spPr>
      </p:pic>
      <p:pic>
        <p:nvPicPr>
          <p:cNvPr id="3075" name="Picture 3" descr="C:\Users\Фирдавес\Desktop\д.сад материалы\SD Card\DCIM\101NIKON\DSCN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785926"/>
            <a:ext cx="2292538" cy="30567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Куркынычсызлык кагыйдәләрен өйрәнәбез!</a:t>
            </a:r>
            <a:br>
              <a:rPr lang="tt-RU" sz="28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Юлда да акыл кирәк!</a:t>
            </a:r>
            <a:endParaRPr lang="ru-RU" sz="28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Фирдавес\Desktop\д.сад материалы\гуляга фото\DSCN01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714488"/>
            <a:ext cx="2786082" cy="2089562"/>
          </a:xfrm>
          <a:prstGeom prst="rect">
            <a:avLst/>
          </a:prstGeom>
          <a:noFill/>
        </p:spPr>
      </p:pic>
      <p:pic>
        <p:nvPicPr>
          <p:cNvPr id="20483" name="Picture 3" descr="C:\Users\Фирдавес\Desktop\д.сад материалы\новый\DSC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785926"/>
            <a:ext cx="2562247" cy="1921685"/>
          </a:xfrm>
          <a:prstGeom prst="rect">
            <a:avLst/>
          </a:prstGeom>
          <a:noFill/>
        </p:spPr>
      </p:pic>
      <p:pic>
        <p:nvPicPr>
          <p:cNvPr id="20484" name="Picture 4" descr="C:\Users\Фирдавес\Desktop\д.сад материалы\новый\DSCN01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4286256"/>
            <a:ext cx="2714644" cy="2036213"/>
          </a:xfrm>
          <a:prstGeom prst="rect">
            <a:avLst/>
          </a:prstGeom>
          <a:noFill/>
        </p:spPr>
      </p:pic>
      <p:pic>
        <p:nvPicPr>
          <p:cNvPr id="1026" name="Picture 2" descr="C:\Users\Фирдавес\Desktop\НОВЫЙ\DSC004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4214818"/>
            <a:ext cx="3267644" cy="18329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Шәфкат</a:t>
            </a:r>
            <a:r>
              <a:rPr lang="ru-RU" sz="4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лелек,ихтирам хисләре тәрбиялибез!</a:t>
            </a:r>
            <a: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2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Хөрмәтебез СЕЗГӘ-ӨЛКӘННӘР! </a:t>
            </a:r>
            <a:endParaRPr lang="ru-RU" sz="32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071678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Фирдавес\Desktop\д.сад материалы\все фото\Новая папка (4)\DSC083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071678"/>
            <a:ext cx="3357554" cy="1883505"/>
          </a:xfrm>
          <a:prstGeom prst="rect">
            <a:avLst/>
          </a:prstGeom>
          <a:noFill/>
        </p:spPr>
      </p:pic>
      <p:pic>
        <p:nvPicPr>
          <p:cNvPr id="2050" name="Picture 2" descr="C:\Users\Фирдавес\Desktop\д.сад материалы\ватан сакла концерт\ват\DSC093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4572008"/>
            <a:ext cx="3227406" cy="18103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331</TotalTime>
  <Words>229</Words>
  <PresentationFormat>Экран (4:3)</PresentationFormat>
  <Paragraphs>46</Paragraphs>
  <Slides>29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МБДОУ Олы Кавал   Чишмәкәй    балалар бакчасы тәрбиячесе Яруллина Фирдәвес Нәҗип кызының  методик  тема буенча еллык эше.</vt:lpstr>
      <vt:lpstr>Туган ил белән горурлану хисләре  тәрбиялибез! Туган илдә мин бәхетле!</vt:lpstr>
      <vt:lpstr>Табигатьне яратырга өйрәнәбез.  Яз- матурлык тудыра!</vt:lpstr>
      <vt:lpstr>Туган җирне ярату хисләре тәрбиялибез!  Туган җирем- назлы бишек!</vt:lpstr>
      <vt:lpstr>Табигать серләрен өйрәнәбез! Бар да кызыклы. </vt:lpstr>
      <vt:lpstr>Туган җирне ярату хисләре тәрбиялибез!  Табигатьне саклыйк, яклыйк!</vt:lpstr>
      <vt:lpstr>Хезмәт кешесенә хөрмәт тәрбиялибез! </vt:lpstr>
      <vt:lpstr> Куркынычсызлык кагыйдәләрен өйрәнәбез! Юлда да акыл кирәк!</vt:lpstr>
      <vt:lpstr>Шәфкатьлелек,ихтирам хисләре тәрбиялибез! Хөрмәтебез СЕЗГӘ-ӨЛКӘННӘР! </vt:lpstr>
      <vt:lpstr>   Ветераннарны  хөрмәтләү, олылау, алар белән горурлану хисләре тәрбиялибез! Хөрмәтебез СЕЗГӘ-ВЕТЕРАН!</vt:lpstr>
      <vt:lpstr>  Хөрмәтебез СЕЗГӘ-ВЕТЕРАН!</vt:lpstr>
      <vt:lpstr>  Ветераннарны  хөрмәтләү, олылау, алар белән горурлану хисләре тәрбиялибез! Хөрмәтебез СЕЗГӘ-ВЕТЕРАН! </vt:lpstr>
      <vt:lpstr>Ветераннарны  хөрмәтләү, олылау, алар белән горурлану хисләре тәрбиялибез! Ветераннарны  котлыйбыз.</vt:lpstr>
      <vt:lpstr>Китапларга карата сакчыл караш, кызыксынучанлык тәрбиялибез! Китап-минем сердәшем!</vt:lpstr>
      <vt:lpstr>Халкыбызның гореф-гадәтләренә, йолаларына, бәйрәмнәренә хөрмәт тәрбиялибез!. Милли бәйрәм- САБАНТУЙ!</vt:lpstr>
      <vt:lpstr>2015ел-әдәбият елы! Әдәби сүзгә, әдәбиятькә кызыксыну, ихтыйрам тәрбиялибез! Әдәби-музыкаль кичәләр </vt:lpstr>
      <vt:lpstr>Тарихи мирасны кадерләп сакларга өйрәнәбез  Без- Тукай оныклары! </vt:lpstr>
      <vt:lpstr> Тарихи мирасны кадерләп сакларга өйрәнәбез! Без- Тукай оныклары! </vt:lpstr>
      <vt:lpstr>Матурлыкка омтылыш, эстетик зәвык тәрбиялибез!  Кышкы матурлыкны үзебез тудырабыз!</vt:lpstr>
      <vt:lpstr>Һәр көн-СПОРТ!</vt:lpstr>
      <vt:lpstr>Үз сәламәтлегебезне үзебез кайгыртырга өйрәнәбез! Сәламәт тәндә- сәламәт акыл!</vt:lpstr>
      <vt:lpstr>  Матурлыкны үз кулларыбыз белән тудырырга өйрәнәбез! Без булдырабыз!  </vt:lpstr>
      <vt:lpstr>Дуслык , татулык, ярдәмләшү, дустың өчен куану хисләрен үстерәбез!</vt:lpstr>
      <vt:lpstr>Матурлыкны үз кулларыбыз белән тудырырга өйрәнәбез! Җәйге матурлык</vt:lpstr>
      <vt:lpstr>Балаларның музыкаль сәләтләрен ачабыз.Эстетик,музыкаль тәрбия бирәбез! Җырлы- моңлы БАЛАЧАК!</vt:lpstr>
      <vt:lpstr>Бөек җиңүгә -70 ел! Җиңү китергән Яз!</vt:lpstr>
      <vt:lpstr>Рәхмәт Сезгә исән калганнар, мәңге хәтердә һәлак булганнар!</vt:lpstr>
      <vt:lpstr>Байраклар,флаглар бәйрәмгә җыелган, Бабайлар янына оныклар сыенган</vt:lpstr>
      <vt:lpstr>Бар яктан да үсеш алган бала – тәрбияле бала!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Олы Кавал «Чишмәкәй”  балалар бакчасы тәрбиячесе Яруллина Фирдәвес Нәҗип кызының  методик  тема буенча еллык эше</dc:title>
  <dc:creator>Фирдавес</dc:creator>
  <cp:lastModifiedBy>Фирдавес</cp:lastModifiedBy>
  <cp:revision>43</cp:revision>
  <dcterms:created xsi:type="dcterms:W3CDTF">2015-05-04T19:15:05Z</dcterms:created>
  <dcterms:modified xsi:type="dcterms:W3CDTF">2015-10-10T03:59:15Z</dcterms:modified>
</cp:coreProperties>
</file>